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Masters/slideMaster9.xml" ContentType="application/vnd.openxmlformats-officedocument.presentationml.slideMaster+xml"/>
  <Override PartName="/ppt/slideMasters/slideMaster10.xml" ContentType="application/vnd.openxmlformats-officedocument.presentationml.slideMaster+xml"/>
  <Override PartName="/ppt/slideMasters/slideMaster11.xml" ContentType="application/vnd.openxmlformats-officedocument.presentationml.slideMaster+xml"/>
  <Override PartName="/ppt/slideMasters/slideMaster1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3.xml" ContentType="application/vnd.openxmlformats-officedocument.theme+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4.xml" ContentType="application/vnd.openxmlformats-officedocument.theme+xml"/>
  <Override PartName="/ppt/slideLayouts/slideLayout16.xml" ContentType="application/vnd.openxmlformats-officedocument.presentationml.slideLayout+xml"/>
  <Override PartName="/ppt/theme/theme5.xml" ContentType="application/vnd.openxmlformats-officedocument.theme+xml"/>
  <Override PartName="/ppt/slideLayouts/slideLayout17.xml" ContentType="application/vnd.openxmlformats-officedocument.presentationml.slideLayout+xml"/>
  <Override PartName="/ppt/theme/theme6.xml" ContentType="application/vnd.openxmlformats-officedocument.theme+xml"/>
  <Override PartName="/ppt/slideLayouts/slideLayout18.xml" ContentType="application/vnd.openxmlformats-officedocument.presentationml.slideLayout+xml"/>
  <Override PartName="/ppt/theme/theme7.xml" ContentType="application/vnd.openxmlformats-officedocument.theme+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theme/theme8.xml" ContentType="application/vnd.openxmlformats-officedocument.theme+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theme/theme9.xml" ContentType="application/vnd.openxmlformats-officedocument.theme+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10.xml" ContentType="application/vnd.openxmlformats-officedocument.theme+xml"/>
  <Override PartName="/ppt/slideLayouts/slideLayout34.xml" ContentType="application/vnd.openxmlformats-officedocument.presentationml.slideLayout+xml"/>
  <Override PartName="/ppt/theme/theme11.xml" ContentType="application/vnd.openxmlformats-officedocument.theme+xml"/>
  <Override PartName="/ppt/slideLayouts/slideLayout35.xml" ContentType="application/vnd.openxmlformats-officedocument.presentationml.slideLayout+xml"/>
  <Override PartName="/ppt/theme/theme12.xml" ContentType="application/vnd.openxmlformats-officedocument.theme+xml"/>
  <Override PartName="/ppt/theme/theme13.xml" ContentType="application/vnd.openxmlformats-officedocument.theme+xml"/>
  <Override PartName="/ppt/theme/theme1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0" r:id="rId1"/>
    <p:sldMasterId id="2147483805" r:id="rId2"/>
    <p:sldMasterId id="2147483655" r:id="rId3"/>
    <p:sldMasterId id="2147483665" r:id="rId4"/>
    <p:sldMasterId id="2147483660" r:id="rId5"/>
    <p:sldMasterId id="2147483672" r:id="rId6"/>
    <p:sldMasterId id="2147483815" r:id="rId7"/>
    <p:sldMasterId id="2147483817" r:id="rId8"/>
    <p:sldMasterId id="2147483827" r:id="rId9"/>
    <p:sldMasterId id="2147483830" r:id="rId10"/>
    <p:sldMasterId id="2147483834" r:id="rId11"/>
    <p:sldMasterId id="2147483836" r:id="rId12"/>
  </p:sldMasterIdLst>
  <p:notesMasterIdLst>
    <p:notesMasterId r:id="rId20"/>
  </p:notesMasterIdLst>
  <p:handoutMasterIdLst>
    <p:handoutMasterId r:id="rId21"/>
  </p:handoutMasterIdLst>
  <p:sldIdLst>
    <p:sldId id="259" r:id="rId13"/>
    <p:sldId id="260" r:id="rId14"/>
    <p:sldId id="261" r:id="rId15"/>
    <p:sldId id="262" r:id="rId16"/>
    <p:sldId id="263" r:id="rId17"/>
    <p:sldId id="264" r:id="rId18"/>
    <p:sldId id="265" r:id="rId19"/>
  </p:sldIdLst>
  <p:sldSz cx="12192000" cy="6858000"/>
  <p:notesSz cx="6858000" cy="9144000"/>
  <p:defaultTextStyle>
    <a:defPPr>
      <a:defRPr lang="nl-NL"/>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D7372"/>
    <a:srgbClr val="3BB3E5"/>
    <a:srgbClr val="F5EA60"/>
    <a:srgbClr val="004A97"/>
    <a:srgbClr val="FF8200"/>
    <a:srgbClr val="8CCE6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Stijl, gemiddeld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Stijl, gemiddeld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Stijl, gemiddeld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handoutView">
  <p:normalViewPr horzBarState="maximized">
    <p:restoredLeft sz="15000" autoAdjust="0"/>
    <p:restoredTop sz="86393"/>
  </p:normalViewPr>
  <p:slideViewPr>
    <p:cSldViewPr snapToGrid="0" snapToObjects="1">
      <p:cViewPr varScale="1">
        <p:scale>
          <a:sx n="72" d="100"/>
          <a:sy n="72" d="100"/>
        </p:scale>
        <p:origin x="648" y="84"/>
      </p:cViewPr>
      <p:guideLst/>
    </p:cSldViewPr>
  </p:slideViewPr>
  <p:outlineViewPr>
    <p:cViewPr>
      <p:scale>
        <a:sx n="33" d="100"/>
        <a:sy n="33" d="100"/>
      </p:scale>
      <p:origin x="0" y="0"/>
    </p:cViewPr>
  </p:outlineViewPr>
  <p:notesTextViewPr>
    <p:cViewPr>
      <p:scale>
        <a:sx n="3" d="2"/>
        <a:sy n="3" d="2"/>
      </p:scale>
      <p:origin x="0" y="0"/>
    </p:cViewPr>
  </p:notesTextViewPr>
  <p:sorterViewPr>
    <p:cViewPr>
      <p:scale>
        <a:sx n="66" d="100"/>
        <a:sy n="66" d="100"/>
      </p:scale>
      <p:origin x="0" y="0"/>
    </p:cViewPr>
  </p:sorterViewPr>
  <p:notesViewPr>
    <p:cSldViewPr snapToGrid="0" snapToObjects="1">
      <p:cViewPr varScale="1">
        <p:scale>
          <a:sx n="55" d="100"/>
          <a:sy n="55" d="100"/>
        </p:scale>
        <p:origin x="2868" y="8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8.xml"/><Relationship Id="rId13" Type="http://schemas.openxmlformats.org/officeDocument/2006/relationships/slide" Target="slides/slide1.xml"/><Relationship Id="rId18" Type="http://schemas.openxmlformats.org/officeDocument/2006/relationships/slide" Target="slides/slide6.xml"/><Relationship Id="rId3" Type="http://schemas.openxmlformats.org/officeDocument/2006/relationships/slideMaster" Target="slideMasters/slideMaster3.xml"/><Relationship Id="rId21" Type="http://schemas.openxmlformats.org/officeDocument/2006/relationships/handoutMaster" Target="handoutMasters/handoutMaster1.xml"/><Relationship Id="rId7" Type="http://schemas.openxmlformats.org/officeDocument/2006/relationships/slideMaster" Target="slideMasters/slideMaster7.xml"/><Relationship Id="rId12" Type="http://schemas.openxmlformats.org/officeDocument/2006/relationships/slideMaster" Target="slideMasters/slideMaster12.xml"/><Relationship Id="rId17" Type="http://schemas.openxmlformats.org/officeDocument/2006/relationships/slide" Target="slides/slide5.xml"/><Relationship Id="rId25"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4.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Master" Target="slideMasters/slideMaster11.xml"/><Relationship Id="rId24" Type="http://schemas.openxmlformats.org/officeDocument/2006/relationships/theme" Target="theme/theme1.xml"/><Relationship Id="rId5" Type="http://schemas.openxmlformats.org/officeDocument/2006/relationships/slideMaster" Target="slideMasters/slideMaster5.xml"/><Relationship Id="rId15" Type="http://schemas.openxmlformats.org/officeDocument/2006/relationships/slide" Target="slides/slide3.xml"/><Relationship Id="rId23" Type="http://schemas.openxmlformats.org/officeDocument/2006/relationships/viewProps" Target="viewProps.xml"/><Relationship Id="rId10" Type="http://schemas.openxmlformats.org/officeDocument/2006/relationships/slideMaster" Target="slideMasters/slideMaster10.xml"/><Relationship Id="rId19" Type="http://schemas.openxmlformats.org/officeDocument/2006/relationships/slide" Target="slides/slide7.xml"/><Relationship Id="rId4" Type="http://schemas.openxmlformats.org/officeDocument/2006/relationships/slideMaster" Target="slideMasters/slideMaster4.xml"/><Relationship Id="rId9" Type="http://schemas.openxmlformats.org/officeDocument/2006/relationships/slideMaster" Target="slideMasters/slideMaster9.xml"/><Relationship Id="rId14" Type="http://schemas.openxmlformats.org/officeDocument/2006/relationships/slide" Target="slides/slide2.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1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4" name="Tijdelijke aanduiding voor voettekst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5" name="Tijdelijke aanduiding voor dianumm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CCF86275-65C5-44A7-A146-A300FE4CF7B4}" type="slidenum">
              <a:rPr lang="nl-NL" smtClean="0"/>
              <a:t>‹nr.›</a:t>
            </a:fld>
            <a:endParaRPr lang="nl-NL"/>
          </a:p>
        </p:txBody>
      </p:sp>
    </p:spTree>
    <p:extLst>
      <p:ext uri="{BB962C8B-B14F-4D97-AF65-F5344CB8AC3E}">
        <p14:creationId xmlns:p14="http://schemas.microsoft.com/office/powerpoint/2010/main" val="21452627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1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56DB2B9-1C6E-B04C-BE37-21A582505595}" type="datetimeFigureOut">
              <a:rPr lang="nl-NL" smtClean="0"/>
              <a:t>15-12-2020</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r>
              <a:rPr lang="nl-NL" dirty="0"/>
              <a:t>Tekststijl van het model bewerken
Tweede niveau
Derde niveau
Vierde niveau
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76ED3FA-2408-F140-8A24-61F0C51B42F8}" type="slidenum">
              <a:rPr lang="nl-NL" smtClean="0"/>
              <a:t>‹nr.›</a:t>
            </a:fld>
            <a:endParaRPr lang="nl-NL"/>
          </a:p>
        </p:txBody>
      </p:sp>
    </p:spTree>
    <p:extLst>
      <p:ext uri="{BB962C8B-B14F-4D97-AF65-F5344CB8AC3E}">
        <p14:creationId xmlns:p14="http://schemas.microsoft.com/office/powerpoint/2010/main" val="124163028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Master" Target="../slideMasters/slideMaster8.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Master" Target="../slideMasters/slideMaster8.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2.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el presentatie">
    <p:spTree>
      <p:nvGrpSpPr>
        <p:cNvPr id="1" name=""/>
        <p:cNvGrpSpPr/>
        <p:nvPr/>
      </p:nvGrpSpPr>
      <p:grpSpPr>
        <a:xfrm>
          <a:off x="0" y="0"/>
          <a:ext cx="0" cy="0"/>
          <a:chOff x="0" y="0"/>
          <a:chExt cx="0" cy="0"/>
        </a:xfrm>
      </p:grpSpPr>
      <p:sp>
        <p:nvSpPr>
          <p:cNvPr id="6" name="Tijdelijke aanduiding voor tekst 10">
            <a:extLst>
              <a:ext uri="{FF2B5EF4-FFF2-40B4-BE49-F238E27FC236}">
                <a16:creationId xmlns:a16="http://schemas.microsoft.com/office/drawing/2014/main" id="{37EE6421-2FD5-7B4D-BC5E-EC74B1869A61}"/>
              </a:ext>
            </a:extLst>
          </p:cNvPr>
          <p:cNvSpPr>
            <a:spLocks noGrp="1"/>
          </p:cNvSpPr>
          <p:nvPr>
            <p:ph type="body" sz="quarter" idx="10" hasCustomPrompt="1"/>
          </p:nvPr>
        </p:nvSpPr>
        <p:spPr>
          <a:xfrm>
            <a:off x="1140418" y="3667714"/>
            <a:ext cx="9911165" cy="679110"/>
          </a:xfrm>
          <a:prstGeom prst="rect">
            <a:avLst/>
          </a:prstGeom>
        </p:spPr>
        <p:txBody>
          <a:bodyPr/>
          <a:lstStyle>
            <a:lvl1pPr marL="0" indent="0" algn="ctr" fontAlgn="ctr">
              <a:lnSpc>
                <a:spcPct val="70000"/>
              </a:lnSpc>
              <a:buFontTx/>
              <a:buNone/>
              <a:defRPr sz="4000" b="1" i="0" kern="3000" cap="none" spc="0" normalizeH="0" baseline="0">
                <a:solidFill>
                  <a:schemeClr val="bg1"/>
                </a:solidFill>
              </a:defRPr>
            </a:lvl1pPr>
          </a:lstStyle>
          <a:p>
            <a:r>
              <a:rPr lang="nl-NL" dirty="0"/>
              <a:t>Klik hier om titel te bewerken</a:t>
            </a:r>
          </a:p>
        </p:txBody>
      </p:sp>
      <p:sp>
        <p:nvSpPr>
          <p:cNvPr id="7" name="Tijdelijke aanduiding voor tekst 10">
            <a:extLst>
              <a:ext uri="{FF2B5EF4-FFF2-40B4-BE49-F238E27FC236}">
                <a16:creationId xmlns:a16="http://schemas.microsoft.com/office/drawing/2014/main" id="{0C47D12E-689C-7F4B-AE03-2D5CEA581F01}"/>
              </a:ext>
            </a:extLst>
          </p:cNvPr>
          <p:cNvSpPr>
            <a:spLocks noGrp="1"/>
          </p:cNvSpPr>
          <p:nvPr>
            <p:ph type="body" sz="quarter" idx="11" hasCustomPrompt="1"/>
          </p:nvPr>
        </p:nvSpPr>
        <p:spPr>
          <a:xfrm>
            <a:off x="1148167" y="4346824"/>
            <a:ext cx="9911165" cy="411156"/>
          </a:xfrm>
          <a:prstGeom prst="rect">
            <a:avLst/>
          </a:prstGeom>
        </p:spPr>
        <p:txBody>
          <a:bodyPr/>
          <a:lstStyle>
            <a:lvl1pPr marL="0" indent="0" algn="ctr" fontAlgn="ctr">
              <a:lnSpc>
                <a:spcPct val="70000"/>
              </a:lnSpc>
              <a:buFontTx/>
              <a:buNone/>
              <a:defRPr sz="2400" b="0" i="0" kern="3000" cap="none" spc="0" normalizeH="0" baseline="0">
                <a:solidFill>
                  <a:schemeClr val="bg1"/>
                </a:solidFill>
              </a:defRPr>
            </a:lvl1pPr>
          </a:lstStyle>
          <a:p>
            <a:r>
              <a:rPr lang="nl-NL" dirty="0"/>
              <a:t>Klik hier om subtitel te bewerken</a:t>
            </a:r>
          </a:p>
        </p:txBody>
      </p:sp>
      <p:sp>
        <p:nvSpPr>
          <p:cNvPr id="9" name="Tijdelijke aanduiding voor tekst 10">
            <a:extLst>
              <a:ext uri="{FF2B5EF4-FFF2-40B4-BE49-F238E27FC236}">
                <a16:creationId xmlns:a16="http://schemas.microsoft.com/office/drawing/2014/main" id="{8331C90D-680C-6C42-941E-A5BB08509DAE}"/>
              </a:ext>
            </a:extLst>
          </p:cNvPr>
          <p:cNvSpPr>
            <a:spLocks noGrp="1"/>
          </p:cNvSpPr>
          <p:nvPr>
            <p:ph type="body" sz="quarter" idx="12" hasCustomPrompt="1"/>
          </p:nvPr>
        </p:nvSpPr>
        <p:spPr>
          <a:xfrm>
            <a:off x="1148167" y="5302595"/>
            <a:ext cx="9911165" cy="483439"/>
          </a:xfrm>
          <a:prstGeom prst="rect">
            <a:avLst/>
          </a:prstGeom>
        </p:spPr>
        <p:txBody>
          <a:bodyPr/>
          <a:lstStyle>
            <a:lvl1pPr marL="0" indent="0" algn="ctr" fontAlgn="ctr">
              <a:lnSpc>
                <a:spcPct val="70000"/>
              </a:lnSpc>
              <a:buFontTx/>
              <a:buNone/>
              <a:defRPr sz="1700" b="0" i="0" kern="3000" cap="none" spc="0" normalizeH="0" baseline="0">
                <a:solidFill>
                  <a:schemeClr val="bg1"/>
                </a:solidFill>
              </a:defRPr>
            </a:lvl1pPr>
          </a:lstStyle>
          <a:p>
            <a:r>
              <a:rPr lang="nl-NL" dirty="0"/>
              <a:t>Optioneel: datum</a:t>
            </a:r>
          </a:p>
        </p:txBody>
      </p:sp>
    </p:spTree>
    <p:extLst>
      <p:ext uri="{BB962C8B-B14F-4D97-AF65-F5344CB8AC3E}">
        <p14:creationId xmlns:p14="http://schemas.microsoft.com/office/powerpoint/2010/main" val="1840127182"/>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Full screen foto">
    <p:spTree>
      <p:nvGrpSpPr>
        <p:cNvPr id="1" name=""/>
        <p:cNvGrpSpPr/>
        <p:nvPr/>
      </p:nvGrpSpPr>
      <p:grpSpPr>
        <a:xfrm>
          <a:off x="0" y="0"/>
          <a:ext cx="0" cy="0"/>
          <a:chOff x="0" y="0"/>
          <a:chExt cx="0" cy="0"/>
        </a:xfrm>
      </p:grpSpPr>
      <p:sp>
        <p:nvSpPr>
          <p:cNvPr id="3" name="Rechthoek 2">
            <a:extLst>
              <a:ext uri="{FF2B5EF4-FFF2-40B4-BE49-F238E27FC236}">
                <a16:creationId xmlns:a16="http://schemas.microsoft.com/office/drawing/2014/main" id="{04865FFD-29DC-B44B-AB05-779127203648}"/>
              </a:ext>
            </a:extLst>
          </p:cNvPr>
          <p:cNvSpPr/>
          <p:nvPr userDrawn="1"/>
        </p:nvSpPr>
        <p:spPr>
          <a:xfrm flipV="1">
            <a:off x="3657600" y="788988"/>
            <a:ext cx="4910138" cy="46037"/>
          </a:xfrm>
          <a:prstGeom prst="rect">
            <a:avLst/>
          </a:prstGeom>
          <a:solidFill>
            <a:schemeClr val="bg1"/>
          </a:solidFill>
          <a:ln w="6350">
            <a:noFill/>
          </a:ln>
        </p:spPr>
        <p:style>
          <a:lnRef idx="2">
            <a:schemeClr val="dk1">
              <a:shade val="50000"/>
            </a:schemeClr>
          </a:lnRef>
          <a:fillRef idx="1">
            <a:schemeClr val="dk1"/>
          </a:fillRef>
          <a:effectRef idx="0">
            <a:schemeClr val="dk1"/>
          </a:effectRef>
          <a:fontRef idx="minor">
            <a:schemeClr val="lt1"/>
          </a:fontRef>
        </p:style>
        <p:txBody>
          <a:bodyPr anchor="ctr"/>
          <a:lstStyle/>
          <a:p>
            <a:pPr algn="ctr" eaLnBrk="1" fontAlgn="auto" hangingPunct="1">
              <a:spcBef>
                <a:spcPts val="0"/>
              </a:spcBef>
              <a:spcAft>
                <a:spcPts val="0"/>
              </a:spcAft>
              <a:defRPr/>
            </a:pPr>
            <a:endParaRPr lang="nl-NL"/>
          </a:p>
        </p:txBody>
      </p:sp>
      <p:sp>
        <p:nvSpPr>
          <p:cNvPr id="4" name="Tijdelijke aanduiding voor afbeelding 3">
            <a:extLst>
              <a:ext uri="{FF2B5EF4-FFF2-40B4-BE49-F238E27FC236}">
                <a16:creationId xmlns:a16="http://schemas.microsoft.com/office/drawing/2014/main" id="{D8FC60E1-5569-1C4F-8F1E-1EDDE4D3144D}"/>
              </a:ext>
            </a:extLst>
          </p:cNvPr>
          <p:cNvSpPr>
            <a:spLocks noGrp="1"/>
          </p:cNvSpPr>
          <p:nvPr>
            <p:ph type="pic" sz="quarter" idx="12"/>
          </p:nvPr>
        </p:nvSpPr>
        <p:spPr>
          <a:xfrm>
            <a:off x="0" y="1"/>
            <a:ext cx="12192000" cy="6253934"/>
          </a:xfrm>
          <a:prstGeom prst="rect">
            <a:avLst/>
          </a:prstGeom>
        </p:spPr>
        <p:txBody>
          <a:bodyPr/>
          <a:lstStyle>
            <a:lvl1pPr marL="0" indent="0">
              <a:buNone/>
              <a:defRPr/>
            </a:lvl1pPr>
          </a:lstStyle>
          <a:p>
            <a:pPr lvl="0"/>
            <a:r>
              <a:rPr lang="nl-NL" noProof="0"/>
              <a:t>Klik op het pictogram als u een afbeelding wilt toevoegen</a:t>
            </a:r>
            <a:endParaRPr lang="nl-NL" noProof="0" dirty="0"/>
          </a:p>
        </p:txBody>
      </p:sp>
    </p:spTree>
    <p:extLst>
      <p:ext uri="{BB962C8B-B14F-4D97-AF65-F5344CB8AC3E}">
        <p14:creationId xmlns:p14="http://schemas.microsoft.com/office/powerpoint/2010/main" val="520484391"/>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itel en tekst">
    <p:spTree>
      <p:nvGrpSpPr>
        <p:cNvPr id="1" name=""/>
        <p:cNvGrpSpPr/>
        <p:nvPr/>
      </p:nvGrpSpPr>
      <p:grpSpPr>
        <a:xfrm>
          <a:off x="0" y="0"/>
          <a:ext cx="0" cy="0"/>
          <a:chOff x="0" y="0"/>
          <a:chExt cx="0" cy="0"/>
        </a:xfrm>
      </p:grpSpPr>
      <p:sp>
        <p:nvSpPr>
          <p:cNvPr id="4" name="Rechthoek 3">
            <a:extLst>
              <a:ext uri="{FF2B5EF4-FFF2-40B4-BE49-F238E27FC236}">
                <a16:creationId xmlns:a16="http://schemas.microsoft.com/office/drawing/2014/main" id="{B9BC4AF5-CDC0-FD46-A240-D6DA198BA918}"/>
              </a:ext>
            </a:extLst>
          </p:cNvPr>
          <p:cNvSpPr/>
          <p:nvPr userDrawn="1"/>
        </p:nvSpPr>
        <p:spPr>
          <a:xfrm flipV="1">
            <a:off x="649288" y="717550"/>
            <a:ext cx="10653712" cy="46038"/>
          </a:xfrm>
          <a:prstGeom prst="rect">
            <a:avLst/>
          </a:prstGeom>
          <a:ln w="6350">
            <a:noFill/>
          </a:ln>
        </p:spPr>
        <p:style>
          <a:lnRef idx="2">
            <a:schemeClr val="dk1">
              <a:shade val="50000"/>
            </a:schemeClr>
          </a:lnRef>
          <a:fillRef idx="1">
            <a:schemeClr val="dk1"/>
          </a:fillRef>
          <a:effectRef idx="0">
            <a:schemeClr val="dk1"/>
          </a:effectRef>
          <a:fontRef idx="minor">
            <a:schemeClr val="lt1"/>
          </a:fontRef>
        </p:style>
        <p:txBody>
          <a:bodyPr anchor="ctr"/>
          <a:lstStyle/>
          <a:p>
            <a:pPr algn="ctr" eaLnBrk="1" fontAlgn="auto" hangingPunct="1">
              <a:spcBef>
                <a:spcPts val="0"/>
              </a:spcBef>
              <a:spcAft>
                <a:spcPts val="0"/>
              </a:spcAft>
              <a:defRPr/>
            </a:pPr>
            <a:endParaRPr lang="nl-NL"/>
          </a:p>
        </p:txBody>
      </p:sp>
      <p:sp>
        <p:nvSpPr>
          <p:cNvPr id="22" name="Tijdelijke aanduiding voor tekst 21">
            <a:extLst>
              <a:ext uri="{FF2B5EF4-FFF2-40B4-BE49-F238E27FC236}">
                <a16:creationId xmlns:a16="http://schemas.microsoft.com/office/drawing/2014/main" id="{80FEA17E-B98D-4B43-B778-D28320AEFDEE}"/>
              </a:ext>
            </a:extLst>
          </p:cNvPr>
          <p:cNvSpPr>
            <a:spLocks noGrp="1"/>
          </p:cNvSpPr>
          <p:nvPr>
            <p:ph type="body" sz="quarter" idx="11" hasCustomPrompt="1"/>
          </p:nvPr>
        </p:nvSpPr>
        <p:spPr>
          <a:xfrm>
            <a:off x="649288" y="2395538"/>
            <a:ext cx="10654252" cy="3482975"/>
          </a:xfrm>
          <a:prstGeom prst="rect">
            <a:avLst/>
          </a:prstGeom>
        </p:spPr>
        <p:txBody>
          <a:bodyPr/>
          <a:lstStyle>
            <a:lvl1pPr marL="0" marR="0" indent="0" algn="l" defTabSz="914400" rtl="0" eaLnBrk="1" fontAlgn="auto" latinLnBrk="0" hangingPunct="1">
              <a:lnSpc>
                <a:spcPct val="100000"/>
              </a:lnSpc>
              <a:spcBef>
                <a:spcPts val="1000"/>
              </a:spcBef>
              <a:spcAft>
                <a:spcPts val="0"/>
              </a:spcAft>
              <a:buClrTx/>
              <a:buSzTx/>
              <a:buFontTx/>
              <a:buNone/>
              <a:tabLst/>
              <a:defRPr sz="2800" baseline="0"/>
            </a:lvl1pPr>
          </a:lstStyle>
          <a:p>
            <a:r>
              <a:rPr lang="nl-NL" dirty="0"/>
              <a:t>Klik om tekst te bewerken</a:t>
            </a:r>
          </a:p>
        </p:txBody>
      </p:sp>
      <p:sp>
        <p:nvSpPr>
          <p:cNvPr id="7" name="Tijdelijke aanduiding voor titel 1">
            <a:extLst>
              <a:ext uri="{FF2B5EF4-FFF2-40B4-BE49-F238E27FC236}">
                <a16:creationId xmlns:a16="http://schemas.microsoft.com/office/drawing/2014/main" id="{DD9964BC-266F-BF48-A6FE-6D56ADCBA88A}"/>
              </a:ext>
            </a:extLst>
          </p:cNvPr>
          <p:cNvSpPr>
            <a:spLocks noGrp="1"/>
          </p:cNvSpPr>
          <p:nvPr>
            <p:ph type="title" hasCustomPrompt="1"/>
          </p:nvPr>
        </p:nvSpPr>
        <p:spPr>
          <a:xfrm>
            <a:off x="649288" y="718264"/>
            <a:ext cx="10654252" cy="1507218"/>
          </a:xfrm>
          <a:prstGeom prst="rect">
            <a:avLst/>
          </a:prstGeom>
        </p:spPr>
        <p:txBody>
          <a:bodyPr vert="horz" lIns="91440" tIns="45720" rIns="91440" bIns="45720" rtlCol="0" anchor="ctr">
            <a:noAutofit/>
          </a:bodyPr>
          <a:lstStyle>
            <a:lvl1pPr fontAlgn="t">
              <a:lnSpc>
                <a:spcPct val="75000"/>
              </a:lnSpc>
              <a:defRPr sz="4300" baseline="0"/>
            </a:lvl1pPr>
          </a:lstStyle>
          <a:p>
            <a:r>
              <a:rPr lang="nl-NL" dirty="0"/>
              <a:t>Klik om titel te bewerken</a:t>
            </a:r>
          </a:p>
        </p:txBody>
      </p:sp>
    </p:spTree>
    <p:extLst>
      <p:ext uri="{BB962C8B-B14F-4D97-AF65-F5344CB8AC3E}">
        <p14:creationId xmlns:p14="http://schemas.microsoft.com/office/powerpoint/2010/main" val="1099401472"/>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el en object (smart art, grafieken etc)">
    <p:spTree>
      <p:nvGrpSpPr>
        <p:cNvPr id="1" name=""/>
        <p:cNvGrpSpPr/>
        <p:nvPr/>
      </p:nvGrpSpPr>
      <p:grpSpPr>
        <a:xfrm>
          <a:off x="0" y="0"/>
          <a:ext cx="0" cy="0"/>
          <a:chOff x="0" y="0"/>
          <a:chExt cx="0" cy="0"/>
        </a:xfrm>
      </p:grpSpPr>
      <p:sp>
        <p:nvSpPr>
          <p:cNvPr id="3" name="Rechthoek 2">
            <a:extLst>
              <a:ext uri="{FF2B5EF4-FFF2-40B4-BE49-F238E27FC236}">
                <a16:creationId xmlns:a16="http://schemas.microsoft.com/office/drawing/2014/main" id="{4B66DCB3-5140-F04D-B290-546F5FBD4E2D}"/>
              </a:ext>
            </a:extLst>
          </p:cNvPr>
          <p:cNvSpPr/>
          <p:nvPr userDrawn="1"/>
        </p:nvSpPr>
        <p:spPr>
          <a:xfrm flipV="1">
            <a:off x="649288" y="717550"/>
            <a:ext cx="10653712" cy="46038"/>
          </a:xfrm>
          <a:prstGeom prst="rect">
            <a:avLst/>
          </a:prstGeom>
          <a:ln w="6350">
            <a:noFill/>
          </a:ln>
        </p:spPr>
        <p:style>
          <a:lnRef idx="2">
            <a:schemeClr val="dk1">
              <a:shade val="50000"/>
            </a:schemeClr>
          </a:lnRef>
          <a:fillRef idx="1">
            <a:schemeClr val="dk1"/>
          </a:fillRef>
          <a:effectRef idx="0">
            <a:schemeClr val="dk1"/>
          </a:effectRef>
          <a:fontRef idx="minor">
            <a:schemeClr val="lt1"/>
          </a:fontRef>
        </p:style>
        <p:txBody>
          <a:bodyPr anchor="ctr"/>
          <a:lstStyle/>
          <a:p>
            <a:pPr algn="ctr" eaLnBrk="1" fontAlgn="auto" hangingPunct="1">
              <a:spcBef>
                <a:spcPts val="0"/>
              </a:spcBef>
              <a:spcAft>
                <a:spcPts val="0"/>
              </a:spcAft>
              <a:defRPr/>
            </a:pPr>
            <a:endParaRPr lang="nl-NL"/>
          </a:p>
        </p:txBody>
      </p:sp>
      <p:sp>
        <p:nvSpPr>
          <p:cNvPr id="7" name="Tijdelijke aanduiding voor titel 1">
            <a:extLst>
              <a:ext uri="{FF2B5EF4-FFF2-40B4-BE49-F238E27FC236}">
                <a16:creationId xmlns:a16="http://schemas.microsoft.com/office/drawing/2014/main" id="{DD9964BC-266F-BF48-A6FE-6D56ADCBA88A}"/>
              </a:ext>
            </a:extLst>
          </p:cNvPr>
          <p:cNvSpPr>
            <a:spLocks noGrp="1"/>
          </p:cNvSpPr>
          <p:nvPr>
            <p:ph type="title" hasCustomPrompt="1"/>
          </p:nvPr>
        </p:nvSpPr>
        <p:spPr>
          <a:xfrm>
            <a:off x="649288" y="718264"/>
            <a:ext cx="10654252" cy="1507218"/>
          </a:xfrm>
          <a:prstGeom prst="rect">
            <a:avLst/>
          </a:prstGeom>
        </p:spPr>
        <p:txBody>
          <a:bodyPr vert="horz" lIns="91440" tIns="45720" rIns="91440" bIns="45720" rtlCol="0" anchor="ctr">
            <a:noAutofit/>
          </a:bodyPr>
          <a:lstStyle>
            <a:lvl1pPr fontAlgn="t">
              <a:lnSpc>
                <a:spcPct val="75000"/>
              </a:lnSpc>
              <a:defRPr sz="4300" baseline="0"/>
            </a:lvl1pPr>
          </a:lstStyle>
          <a:p>
            <a:r>
              <a:rPr lang="nl-NL" dirty="0"/>
              <a:t>Klik om titel te bewerken</a:t>
            </a:r>
          </a:p>
        </p:txBody>
      </p:sp>
      <p:sp>
        <p:nvSpPr>
          <p:cNvPr id="4" name="Tijdelijke aanduiding voor inhoud 2">
            <a:extLst>
              <a:ext uri="{FF2B5EF4-FFF2-40B4-BE49-F238E27FC236}">
                <a16:creationId xmlns:a16="http://schemas.microsoft.com/office/drawing/2014/main" id="{616AD634-4047-E84A-B95D-113EB95D4A1B}"/>
              </a:ext>
            </a:extLst>
          </p:cNvPr>
          <p:cNvSpPr>
            <a:spLocks noGrp="1"/>
          </p:cNvSpPr>
          <p:nvPr>
            <p:ph idx="1" hasCustomPrompt="1"/>
          </p:nvPr>
        </p:nvSpPr>
        <p:spPr>
          <a:xfrm>
            <a:off x="649288" y="2308697"/>
            <a:ext cx="10653712" cy="3868265"/>
          </a:xfrm>
          <a:prstGeom prst="rect">
            <a:avLst/>
          </a:prstGeom>
        </p:spPr>
        <p:txBody>
          <a:bodyPr/>
          <a:lstStyle>
            <a:lvl1pPr marL="0" indent="0">
              <a:buNone/>
              <a:defRPr/>
            </a:lvl1pPr>
          </a:lstStyle>
          <a:p>
            <a:r>
              <a:rPr lang="nl-NL" dirty="0"/>
              <a:t>Klik </a:t>
            </a:r>
            <a:r>
              <a:rPr lang="nl-NL" dirty="0" smtClean="0"/>
              <a:t>op een </a:t>
            </a:r>
            <a:r>
              <a:rPr lang="nl-NL" dirty="0"/>
              <a:t>pictogram om </a:t>
            </a:r>
            <a:r>
              <a:rPr lang="nl-NL" dirty="0" smtClean="0"/>
              <a:t>een object </a:t>
            </a:r>
            <a:r>
              <a:rPr lang="nl-NL" dirty="0"/>
              <a:t>toe te voegen</a:t>
            </a:r>
          </a:p>
        </p:txBody>
      </p:sp>
    </p:spTree>
    <p:extLst>
      <p:ext uri="{BB962C8B-B14F-4D97-AF65-F5344CB8AC3E}">
        <p14:creationId xmlns:p14="http://schemas.microsoft.com/office/powerpoint/2010/main" val="1246408097"/>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Video + titel">
    <p:spTree>
      <p:nvGrpSpPr>
        <p:cNvPr id="1" name=""/>
        <p:cNvGrpSpPr/>
        <p:nvPr/>
      </p:nvGrpSpPr>
      <p:grpSpPr>
        <a:xfrm>
          <a:off x="0" y="0"/>
          <a:ext cx="0" cy="0"/>
          <a:chOff x="0" y="0"/>
          <a:chExt cx="0" cy="0"/>
        </a:xfrm>
      </p:grpSpPr>
      <p:sp>
        <p:nvSpPr>
          <p:cNvPr id="4" name="Rechthoek 3">
            <a:extLst>
              <a:ext uri="{FF2B5EF4-FFF2-40B4-BE49-F238E27FC236}">
                <a16:creationId xmlns:a16="http://schemas.microsoft.com/office/drawing/2014/main" id="{9B3061CF-B91B-8148-B76B-C5095170CF08}"/>
              </a:ext>
            </a:extLst>
          </p:cNvPr>
          <p:cNvSpPr/>
          <p:nvPr userDrawn="1"/>
        </p:nvSpPr>
        <p:spPr>
          <a:xfrm flipV="1">
            <a:off x="649288" y="717550"/>
            <a:ext cx="10653712" cy="46038"/>
          </a:xfrm>
          <a:prstGeom prst="rect">
            <a:avLst/>
          </a:prstGeom>
          <a:solidFill>
            <a:schemeClr val="bg1"/>
          </a:solidFill>
          <a:ln w="6350">
            <a:noFill/>
          </a:ln>
        </p:spPr>
        <p:style>
          <a:lnRef idx="2">
            <a:schemeClr val="dk1">
              <a:shade val="50000"/>
            </a:schemeClr>
          </a:lnRef>
          <a:fillRef idx="1">
            <a:schemeClr val="dk1"/>
          </a:fillRef>
          <a:effectRef idx="0">
            <a:schemeClr val="dk1"/>
          </a:effectRef>
          <a:fontRef idx="minor">
            <a:schemeClr val="lt1"/>
          </a:fontRef>
        </p:style>
        <p:txBody>
          <a:bodyPr anchor="ctr"/>
          <a:lstStyle/>
          <a:p>
            <a:pPr algn="ctr" eaLnBrk="1" fontAlgn="auto" hangingPunct="1">
              <a:spcBef>
                <a:spcPts val="0"/>
              </a:spcBef>
              <a:spcAft>
                <a:spcPts val="0"/>
              </a:spcAft>
              <a:defRPr/>
            </a:pPr>
            <a:endParaRPr lang="nl-NL"/>
          </a:p>
        </p:txBody>
      </p:sp>
      <p:sp>
        <p:nvSpPr>
          <p:cNvPr id="7" name="Tijdelijke aanduiding voor titel 1">
            <a:extLst>
              <a:ext uri="{FF2B5EF4-FFF2-40B4-BE49-F238E27FC236}">
                <a16:creationId xmlns:a16="http://schemas.microsoft.com/office/drawing/2014/main" id="{DD9964BC-266F-BF48-A6FE-6D56ADCBA88A}"/>
              </a:ext>
            </a:extLst>
          </p:cNvPr>
          <p:cNvSpPr>
            <a:spLocks noGrp="1"/>
          </p:cNvSpPr>
          <p:nvPr>
            <p:ph type="title" hasCustomPrompt="1"/>
          </p:nvPr>
        </p:nvSpPr>
        <p:spPr>
          <a:xfrm>
            <a:off x="649288" y="718264"/>
            <a:ext cx="10654252" cy="1507218"/>
          </a:xfrm>
          <a:prstGeom prst="rect">
            <a:avLst/>
          </a:prstGeom>
        </p:spPr>
        <p:txBody>
          <a:bodyPr vert="horz" lIns="91440" tIns="45720" rIns="91440" bIns="45720" rtlCol="0" anchor="ctr">
            <a:noAutofit/>
          </a:bodyPr>
          <a:lstStyle>
            <a:lvl1pPr algn="ctr" fontAlgn="t">
              <a:lnSpc>
                <a:spcPct val="75000"/>
              </a:lnSpc>
              <a:defRPr sz="4300" baseline="0">
                <a:solidFill>
                  <a:schemeClr val="bg1"/>
                </a:solidFill>
              </a:defRPr>
            </a:lvl1pPr>
          </a:lstStyle>
          <a:p>
            <a:r>
              <a:rPr lang="nl-NL" dirty="0"/>
              <a:t>Klik om titel te bewerken</a:t>
            </a:r>
          </a:p>
        </p:txBody>
      </p:sp>
      <p:sp>
        <p:nvSpPr>
          <p:cNvPr id="3" name="Tijdelijke aanduiding voor media 2">
            <a:extLst>
              <a:ext uri="{FF2B5EF4-FFF2-40B4-BE49-F238E27FC236}">
                <a16:creationId xmlns:a16="http://schemas.microsoft.com/office/drawing/2014/main" id="{464762C7-DB03-F649-A241-690D0D415744}"/>
              </a:ext>
            </a:extLst>
          </p:cNvPr>
          <p:cNvSpPr>
            <a:spLocks noGrp="1"/>
          </p:cNvSpPr>
          <p:nvPr>
            <p:ph type="media" sz="quarter" idx="10"/>
          </p:nvPr>
        </p:nvSpPr>
        <p:spPr>
          <a:xfrm>
            <a:off x="1951703" y="2316163"/>
            <a:ext cx="8288594" cy="3657600"/>
          </a:xfrm>
          <a:prstGeom prst="rect">
            <a:avLst/>
          </a:prstGeom>
        </p:spPr>
        <p:txBody>
          <a:bodyPr/>
          <a:lstStyle/>
          <a:p>
            <a:pPr lvl="0"/>
            <a:endParaRPr lang="nl-NL" noProof="0"/>
          </a:p>
        </p:txBody>
      </p:sp>
    </p:spTree>
    <p:extLst>
      <p:ext uri="{BB962C8B-B14F-4D97-AF65-F5344CB8AC3E}">
        <p14:creationId xmlns:p14="http://schemas.microsoft.com/office/powerpoint/2010/main" val="3011585609"/>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Fullscreen video">
    <p:spTree>
      <p:nvGrpSpPr>
        <p:cNvPr id="1" name=""/>
        <p:cNvGrpSpPr/>
        <p:nvPr/>
      </p:nvGrpSpPr>
      <p:grpSpPr>
        <a:xfrm>
          <a:off x="0" y="0"/>
          <a:ext cx="0" cy="0"/>
          <a:chOff x="0" y="0"/>
          <a:chExt cx="0" cy="0"/>
        </a:xfrm>
      </p:grpSpPr>
      <p:sp>
        <p:nvSpPr>
          <p:cNvPr id="3" name="Tijdelijke aanduiding voor media 2">
            <a:extLst>
              <a:ext uri="{FF2B5EF4-FFF2-40B4-BE49-F238E27FC236}">
                <a16:creationId xmlns:a16="http://schemas.microsoft.com/office/drawing/2014/main" id="{464762C7-DB03-F649-A241-690D0D415744}"/>
              </a:ext>
            </a:extLst>
          </p:cNvPr>
          <p:cNvSpPr>
            <a:spLocks noGrp="1"/>
          </p:cNvSpPr>
          <p:nvPr>
            <p:ph type="media" sz="quarter" idx="10"/>
          </p:nvPr>
        </p:nvSpPr>
        <p:spPr>
          <a:xfrm>
            <a:off x="300038" y="235744"/>
            <a:ext cx="11551443" cy="5736431"/>
          </a:xfrm>
          <a:prstGeom prst="rect">
            <a:avLst/>
          </a:prstGeom>
        </p:spPr>
        <p:txBody>
          <a:bodyPr/>
          <a:lstStyle/>
          <a:p>
            <a:pPr lvl="0"/>
            <a:endParaRPr lang="nl-NL" noProof="0" dirty="0"/>
          </a:p>
        </p:txBody>
      </p:sp>
    </p:spTree>
    <p:extLst>
      <p:ext uri="{BB962C8B-B14F-4D97-AF65-F5344CB8AC3E}">
        <p14:creationId xmlns:p14="http://schemas.microsoft.com/office/powerpoint/2010/main" val="2832503939"/>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itel, tekst + afb. rechts">
    <p:spTree>
      <p:nvGrpSpPr>
        <p:cNvPr id="1" name=""/>
        <p:cNvGrpSpPr/>
        <p:nvPr/>
      </p:nvGrpSpPr>
      <p:grpSpPr>
        <a:xfrm>
          <a:off x="0" y="0"/>
          <a:ext cx="0" cy="0"/>
          <a:chOff x="0" y="0"/>
          <a:chExt cx="0" cy="0"/>
        </a:xfrm>
      </p:grpSpPr>
      <p:sp>
        <p:nvSpPr>
          <p:cNvPr id="5" name="Rechthoek 4">
            <a:extLst>
              <a:ext uri="{FF2B5EF4-FFF2-40B4-BE49-F238E27FC236}">
                <a16:creationId xmlns:a16="http://schemas.microsoft.com/office/drawing/2014/main" id="{27A5D352-CA36-E84C-A1D7-0F0C80554850}"/>
              </a:ext>
            </a:extLst>
          </p:cNvPr>
          <p:cNvSpPr/>
          <p:nvPr userDrawn="1"/>
        </p:nvSpPr>
        <p:spPr>
          <a:xfrm flipV="1">
            <a:off x="649288" y="728663"/>
            <a:ext cx="6392862" cy="34925"/>
          </a:xfrm>
          <a:prstGeom prst="rect">
            <a:avLst/>
          </a:prstGeom>
          <a:solidFill>
            <a:schemeClr val="bg1"/>
          </a:solidFill>
          <a:ln>
            <a:noFill/>
          </a:ln>
        </p:spPr>
        <p:style>
          <a:lnRef idx="2">
            <a:schemeClr val="dk1">
              <a:shade val="50000"/>
            </a:schemeClr>
          </a:lnRef>
          <a:fillRef idx="1">
            <a:schemeClr val="dk1"/>
          </a:fillRef>
          <a:effectRef idx="0">
            <a:schemeClr val="dk1"/>
          </a:effectRef>
          <a:fontRef idx="minor">
            <a:schemeClr val="lt1"/>
          </a:fontRef>
        </p:style>
        <p:txBody>
          <a:bodyPr anchor="ctr"/>
          <a:lstStyle/>
          <a:p>
            <a:pPr algn="ctr" eaLnBrk="1" fontAlgn="auto" hangingPunct="1">
              <a:spcBef>
                <a:spcPts val="0"/>
              </a:spcBef>
              <a:spcAft>
                <a:spcPts val="0"/>
              </a:spcAft>
              <a:defRPr/>
            </a:pPr>
            <a:endParaRPr lang="nl-NL"/>
          </a:p>
        </p:txBody>
      </p:sp>
      <p:sp>
        <p:nvSpPr>
          <p:cNvPr id="20" name="Tijdelijke aanduiding voor afbeelding 19">
            <a:extLst>
              <a:ext uri="{FF2B5EF4-FFF2-40B4-BE49-F238E27FC236}">
                <a16:creationId xmlns:a16="http://schemas.microsoft.com/office/drawing/2014/main" id="{DE06F633-74F1-1443-A727-B36D440A9ABE}"/>
              </a:ext>
            </a:extLst>
          </p:cNvPr>
          <p:cNvSpPr>
            <a:spLocks noGrp="1"/>
          </p:cNvSpPr>
          <p:nvPr>
            <p:ph type="pic" sz="quarter" idx="10"/>
          </p:nvPr>
        </p:nvSpPr>
        <p:spPr>
          <a:xfrm>
            <a:off x="7678057" y="0"/>
            <a:ext cx="4513944" cy="6255657"/>
          </a:xfrm>
          <a:prstGeom prst="rect">
            <a:avLst/>
          </a:prstGeom>
        </p:spPr>
        <p:txBody>
          <a:bodyPr/>
          <a:lstStyle>
            <a:lvl1pPr marL="0" indent="0" algn="ctr">
              <a:buNone/>
              <a:defRPr/>
            </a:lvl1pPr>
          </a:lstStyle>
          <a:p>
            <a:pPr lvl="0"/>
            <a:endParaRPr lang="nl-NL" noProof="0" dirty="0"/>
          </a:p>
        </p:txBody>
      </p:sp>
      <p:sp>
        <p:nvSpPr>
          <p:cNvPr id="22" name="Tijdelijke aanduiding voor tekst 21">
            <a:extLst>
              <a:ext uri="{FF2B5EF4-FFF2-40B4-BE49-F238E27FC236}">
                <a16:creationId xmlns:a16="http://schemas.microsoft.com/office/drawing/2014/main" id="{80FEA17E-B98D-4B43-B778-D28320AEFDEE}"/>
              </a:ext>
            </a:extLst>
          </p:cNvPr>
          <p:cNvSpPr>
            <a:spLocks noGrp="1"/>
          </p:cNvSpPr>
          <p:nvPr>
            <p:ph type="body" sz="quarter" idx="11" hasCustomPrompt="1"/>
          </p:nvPr>
        </p:nvSpPr>
        <p:spPr>
          <a:xfrm>
            <a:off x="649288" y="2395538"/>
            <a:ext cx="6390141" cy="3482975"/>
          </a:xfrm>
          <a:prstGeom prst="rect">
            <a:avLst/>
          </a:prstGeom>
        </p:spPr>
        <p:txBody>
          <a:bodyPr/>
          <a:lstStyle>
            <a:lvl1pPr marL="0" marR="0" indent="0" algn="l" defTabSz="914400" rtl="0" eaLnBrk="1" fontAlgn="auto" latinLnBrk="0" hangingPunct="1">
              <a:lnSpc>
                <a:spcPct val="90000"/>
              </a:lnSpc>
              <a:spcBef>
                <a:spcPts val="1000"/>
              </a:spcBef>
              <a:spcAft>
                <a:spcPts val="0"/>
              </a:spcAft>
              <a:buClrTx/>
              <a:buSzTx/>
              <a:buFontTx/>
              <a:buNone/>
              <a:tabLst/>
              <a:defRPr sz="2800" baseline="0">
                <a:solidFill>
                  <a:schemeClr val="bg1"/>
                </a:solidFill>
              </a:defRPr>
            </a:lvl1pPr>
          </a:lstStyle>
          <a:p>
            <a:r>
              <a:rPr lang="nl-NL" dirty="0"/>
              <a:t>Klik om tekst te bewerken</a:t>
            </a:r>
          </a:p>
        </p:txBody>
      </p:sp>
      <p:sp>
        <p:nvSpPr>
          <p:cNvPr id="8" name="Tijdelijke aanduiding voor titel 1">
            <a:extLst>
              <a:ext uri="{FF2B5EF4-FFF2-40B4-BE49-F238E27FC236}">
                <a16:creationId xmlns:a16="http://schemas.microsoft.com/office/drawing/2014/main" id="{7F3C4D18-AB07-C44E-B32E-58DCD7601F28}"/>
              </a:ext>
            </a:extLst>
          </p:cNvPr>
          <p:cNvSpPr>
            <a:spLocks noGrp="1"/>
          </p:cNvSpPr>
          <p:nvPr>
            <p:ph type="title" hasCustomPrompt="1"/>
          </p:nvPr>
        </p:nvSpPr>
        <p:spPr>
          <a:xfrm>
            <a:off x="649513" y="727983"/>
            <a:ext cx="6389916" cy="1507218"/>
          </a:xfrm>
          <a:prstGeom prst="rect">
            <a:avLst/>
          </a:prstGeom>
        </p:spPr>
        <p:txBody>
          <a:bodyPr vert="horz" lIns="91440" tIns="45720" rIns="91440" bIns="45720" rtlCol="0" anchor="ctr">
            <a:noAutofit/>
          </a:bodyPr>
          <a:lstStyle>
            <a:lvl1pPr fontAlgn="t">
              <a:lnSpc>
                <a:spcPct val="75000"/>
              </a:lnSpc>
              <a:defRPr sz="4300" baseline="0">
                <a:solidFill>
                  <a:schemeClr val="bg1"/>
                </a:solidFill>
              </a:defRPr>
            </a:lvl1pPr>
          </a:lstStyle>
          <a:p>
            <a:r>
              <a:rPr lang="nl-NL" dirty="0"/>
              <a:t>Klik om titel te bewerken</a:t>
            </a:r>
          </a:p>
        </p:txBody>
      </p:sp>
    </p:spTree>
    <p:extLst>
      <p:ext uri="{BB962C8B-B14F-4D97-AF65-F5344CB8AC3E}">
        <p14:creationId xmlns:p14="http://schemas.microsoft.com/office/powerpoint/2010/main" val="1960865527"/>
      </p:ext>
    </p:extLst>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Titel, tekst + afb. rechts">
    <p:spTree>
      <p:nvGrpSpPr>
        <p:cNvPr id="1" name=""/>
        <p:cNvGrpSpPr/>
        <p:nvPr/>
      </p:nvGrpSpPr>
      <p:grpSpPr>
        <a:xfrm>
          <a:off x="0" y="0"/>
          <a:ext cx="0" cy="0"/>
          <a:chOff x="0" y="0"/>
          <a:chExt cx="0" cy="0"/>
        </a:xfrm>
      </p:grpSpPr>
      <p:sp>
        <p:nvSpPr>
          <p:cNvPr id="5" name="Rechthoek 4">
            <a:extLst>
              <a:ext uri="{FF2B5EF4-FFF2-40B4-BE49-F238E27FC236}">
                <a16:creationId xmlns:a16="http://schemas.microsoft.com/office/drawing/2014/main" id="{4D99509E-E882-EE46-87A2-77FFA1C07DA5}"/>
              </a:ext>
            </a:extLst>
          </p:cNvPr>
          <p:cNvSpPr/>
          <p:nvPr userDrawn="1"/>
        </p:nvSpPr>
        <p:spPr>
          <a:xfrm flipV="1">
            <a:off x="649288" y="701675"/>
            <a:ext cx="5005387" cy="61913"/>
          </a:xfrm>
          <a:prstGeom prst="rect">
            <a:avLst/>
          </a:prstGeom>
          <a:solidFill>
            <a:schemeClr val="bg1"/>
          </a:solidFill>
          <a:ln w="6350">
            <a:noFill/>
          </a:ln>
        </p:spPr>
        <p:style>
          <a:lnRef idx="2">
            <a:schemeClr val="dk1">
              <a:shade val="50000"/>
            </a:schemeClr>
          </a:lnRef>
          <a:fillRef idx="1">
            <a:schemeClr val="dk1"/>
          </a:fillRef>
          <a:effectRef idx="0">
            <a:schemeClr val="dk1"/>
          </a:effectRef>
          <a:fontRef idx="minor">
            <a:schemeClr val="lt1"/>
          </a:fontRef>
        </p:style>
        <p:txBody>
          <a:bodyPr anchor="ctr"/>
          <a:lstStyle/>
          <a:p>
            <a:pPr algn="ctr" eaLnBrk="1" fontAlgn="auto" hangingPunct="1">
              <a:spcBef>
                <a:spcPts val="0"/>
              </a:spcBef>
              <a:spcAft>
                <a:spcPts val="0"/>
              </a:spcAft>
              <a:defRPr/>
            </a:pPr>
            <a:endParaRPr lang="nl-NL"/>
          </a:p>
        </p:txBody>
      </p:sp>
      <p:sp>
        <p:nvSpPr>
          <p:cNvPr id="9" name="Tijdelijke aanduiding voor titel 1">
            <a:extLst>
              <a:ext uri="{FF2B5EF4-FFF2-40B4-BE49-F238E27FC236}">
                <a16:creationId xmlns:a16="http://schemas.microsoft.com/office/drawing/2014/main" id="{5363BD4D-25C1-D84A-95C5-3053CA22B32B}"/>
              </a:ext>
            </a:extLst>
          </p:cNvPr>
          <p:cNvSpPr>
            <a:spLocks noGrp="1"/>
          </p:cNvSpPr>
          <p:nvPr>
            <p:ph type="title" hasCustomPrompt="1"/>
          </p:nvPr>
        </p:nvSpPr>
        <p:spPr>
          <a:xfrm>
            <a:off x="649513" y="727983"/>
            <a:ext cx="5004528" cy="1507218"/>
          </a:xfrm>
          <a:prstGeom prst="rect">
            <a:avLst/>
          </a:prstGeom>
        </p:spPr>
        <p:txBody>
          <a:bodyPr vert="horz" lIns="91440" tIns="45720" rIns="91440" bIns="45720" rtlCol="0" anchor="ctr">
            <a:noAutofit/>
          </a:bodyPr>
          <a:lstStyle>
            <a:lvl1pPr>
              <a:lnSpc>
                <a:spcPct val="75000"/>
              </a:lnSpc>
              <a:defRPr baseline="0">
                <a:solidFill>
                  <a:schemeClr val="bg1"/>
                </a:solidFill>
              </a:defRPr>
            </a:lvl1pPr>
          </a:lstStyle>
          <a:p>
            <a:r>
              <a:rPr lang="nl-NL" dirty="0"/>
              <a:t>Klik om titel te bewerken</a:t>
            </a:r>
          </a:p>
        </p:txBody>
      </p:sp>
      <p:sp>
        <p:nvSpPr>
          <p:cNvPr id="20" name="Tijdelijke aanduiding voor afbeelding 19">
            <a:extLst>
              <a:ext uri="{FF2B5EF4-FFF2-40B4-BE49-F238E27FC236}">
                <a16:creationId xmlns:a16="http://schemas.microsoft.com/office/drawing/2014/main" id="{DE06F633-74F1-1443-A727-B36D440A9ABE}"/>
              </a:ext>
            </a:extLst>
          </p:cNvPr>
          <p:cNvSpPr>
            <a:spLocks noGrp="1"/>
          </p:cNvSpPr>
          <p:nvPr>
            <p:ph type="pic" sz="quarter" idx="10"/>
          </p:nvPr>
        </p:nvSpPr>
        <p:spPr>
          <a:xfrm>
            <a:off x="6047376" y="701359"/>
            <a:ext cx="5542643" cy="5143137"/>
          </a:xfrm>
          <a:prstGeom prst="rect">
            <a:avLst/>
          </a:prstGeom>
        </p:spPr>
        <p:txBody>
          <a:bodyPr/>
          <a:lstStyle>
            <a:lvl1pPr marL="0" indent="0" algn="ctr">
              <a:buNone/>
              <a:defRPr/>
            </a:lvl1pPr>
          </a:lstStyle>
          <a:p>
            <a:pPr lvl="0"/>
            <a:endParaRPr lang="nl-NL" noProof="0" dirty="0"/>
          </a:p>
        </p:txBody>
      </p:sp>
      <p:sp>
        <p:nvSpPr>
          <p:cNvPr id="6" name="Tijdelijke aanduiding voor tekst 21">
            <a:extLst>
              <a:ext uri="{FF2B5EF4-FFF2-40B4-BE49-F238E27FC236}">
                <a16:creationId xmlns:a16="http://schemas.microsoft.com/office/drawing/2014/main" id="{4EBF3EC3-ADEE-B649-8561-B1422E9B02D6}"/>
              </a:ext>
            </a:extLst>
          </p:cNvPr>
          <p:cNvSpPr>
            <a:spLocks noGrp="1"/>
          </p:cNvSpPr>
          <p:nvPr>
            <p:ph type="body" sz="quarter" idx="11" hasCustomPrompt="1"/>
          </p:nvPr>
        </p:nvSpPr>
        <p:spPr>
          <a:xfrm>
            <a:off x="649288" y="2395538"/>
            <a:ext cx="5004753" cy="3482975"/>
          </a:xfrm>
          <a:prstGeom prst="rect">
            <a:avLst/>
          </a:prstGeom>
        </p:spPr>
        <p:txBody>
          <a:bodyPr/>
          <a:lstStyle>
            <a:lvl1pPr marL="0" marR="0" indent="0" algn="l" defTabSz="914400" rtl="0" eaLnBrk="1" fontAlgn="auto" latinLnBrk="0" hangingPunct="1">
              <a:lnSpc>
                <a:spcPct val="90000"/>
              </a:lnSpc>
              <a:spcBef>
                <a:spcPts val="1000"/>
              </a:spcBef>
              <a:spcAft>
                <a:spcPts val="0"/>
              </a:spcAft>
              <a:buClrTx/>
              <a:buSzTx/>
              <a:buFontTx/>
              <a:buNone/>
              <a:tabLst/>
              <a:defRPr sz="2800" baseline="0">
                <a:solidFill>
                  <a:schemeClr val="bg1"/>
                </a:solidFill>
              </a:defRPr>
            </a:lvl1pPr>
          </a:lstStyle>
          <a:p>
            <a:r>
              <a:rPr lang="nl-NL" dirty="0"/>
              <a:t>Klik om tekst te bewerken</a:t>
            </a:r>
          </a:p>
        </p:txBody>
      </p:sp>
    </p:spTree>
    <p:extLst>
      <p:ext uri="{BB962C8B-B14F-4D97-AF65-F5344CB8AC3E}">
        <p14:creationId xmlns:p14="http://schemas.microsoft.com/office/powerpoint/2010/main" val="1035175942"/>
      </p:ext>
    </p:extLst>
  </p:cSld>
  <p:clrMapOvr>
    <a:masterClrMapping/>
  </p:clrMapOvr>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Afsluiter">
    <p:spTree>
      <p:nvGrpSpPr>
        <p:cNvPr id="1" name=""/>
        <p:cNvGrpSpPr/>
        <p:nvPr/>
      </p:nvGrpSpPr>
      <p:grpSpPr>
        <a:xfrm>
          <a:off x="0" y="0"/>
          <a:ext cx="0" cy="0"/>
          <a:chOff x="0" y="0"/>
          <a:chExt cx="0" cy="0"/>
        </a:xfrm>
      </p:grpSpPr>
      <p:sp>
        <p:nvSpPr>
          <p:cNvPr id="4" name="Rechthoek 3">
            <a:extLst>
              <a:ext uri="{FF2B5EF4-FFF2-40B4-BE49-F238E27FC236}">
                <a16:creationId xmlns:a16="http://schemas.microsoft.com/office/drawing/2014/main" id="{E621C332-B9FB-5E46-983E-B1AF721D9F46}"/>
              </a:ext>
            </a:extLst>
          </p:cNvPr>
          <p:cNvSpPr/>
          <p:nvPr userDrawn="1"/>
        </p:nvSpPr>
        <p:spPr>
          <a:xfrm flipV="1">
            <a:off x="649288" y="701675"/>
            <a:ext cx="5005387" cy="61913"/>
          </a:xfrm>
          <a:prstGeom prst="rect">
            <a:avLst/>
          </a:prstGeom>
          <a:solidFill>
            <a:schemeClr val="bg1"/>
          </a:solidFill>
          <a:ln w="6350">
            <a:noFill/>
          </a:ln>
        </p:spPr>
        <p:style>
          <a:lnRef idx="2">
            <a:schemeClr val="dk1">
              <a:shade val="50000"/>
            </a:schemeClr>
          </a:lnRef>
          <a:fillRef idx="1">
            <a:schemeClr val="dk1"/>
          </a:fillRef>
          <a:effectRef idx="0">
            <a:schemeClr val="dk1"/>
          </a:effectRef>
          <a:fontRef idx="minor">
            <a:schemeClr val="lt1"/>
          </a:fontRef>
        </p:style>
        <p:txBody>
          <a:bodyPr anchor="ctr"/>
          <a:lstStyle/>
          <a:p>
            <a:pPr algn="ctr" eaLnBrk="1" fontAlgn="auto" hangingPunct="1">
              <a:spcBef>
                <a:spcPts val="0"/>
              </a:spcBef>
              <a:spcAft>
                <a:spcPts val="0"/>
              </a:spcAft>
              <a:defRPr/>
            </a:pPr>
            <a:endParaRPr lang="nl-NL"/>
          </a:p>
        </p:txBody>
      </p:sp>
      <p:sp>
        <p:nvSpPr>
          <p:cNvPr id="9" name="Tijdelijke aanduiding voor titel 1">
            <a:extLst>
              <a:ext uri="{FF2B5EF4-FFF2-40B4-BE49-F238E27FC236}">
                <a16:creationId xmlns:a16="http://schemas.microsoft.com/office/drawing/2014/main" id="{5363BD4D-25C1-D84A-95C5-3053CA22B32B}"/>
              </a:ext>
            </a:extLst>
          </p:cNvPr>
          <p:cNvSpPr>
            <a:spLocks noGrp="1"/>
          </p:cNvSpPr>
          <p:nvPr>
            <p:ph type="title" hasCustomPrompt="1"/>
          </p:nvPr>
        </p:nvSpPr>
        <p:spPr>
          <a:xfrm>
            <a:off x="649513" y="727983"/>
            <a:ext cx="5004528" cy="1507218"/>
          </a:xfrm>
          <a:prstGeom prst="rect">
            <a:avLst/>
          </a:prstGeom>
        </p:spPr>
        <p:txBody>
          <a:bodyPr vert="horz" lIns="91440" tIns="45720" rIns="91440" bIns="45720" rtlCol="0" anchor="ctr">
            <a:noAutofit/>
          </a:bodyPr>
          <a:lstStyle>
            <a:lvl1pPr>
              <a:defRPr baseline="0">
                <a:solidFill>
                  <a:schemeClr val="bg1"/>
                </a:solidFill>
              </a:defRPr>
            </a:lvl1pPr>
          </a:lstStyle>
          <a:p>
            <a:r>
              <a:rPr lang="nl-NL" dirty="0"/>
              <a:t>Klik om titel te bewerken</a:t>
            </a:r>
          </a:p>
        </p:txBody>
      </p:sp>
      <p:sp>
        <p:nvSpPr>
          <p:cNvPr id="5" name="Tijdelijke aanduiding voor tekst 21">
            <a:extLst>
              <a:ext uri="{FF2B5EF4-FFF2-40B4-BE49-F238E27FC236}">
                <a16:creationId xmlns:a16="http://schemas.microsoft.com/office/drawing/2014/main" id="{F88259AF-C8CF-2747-AAFF-3D00556005E1}"/>
              </a:ext>
            </a:extLst>
          </p:cNvPr>
          <p:cNvSpPr>
            <a:spLocks noGrp="1"/>
          </p:cNvSpPr>
          <p:nvPr>
            <p:ph type="body" sz="quarter" idx="11" hasCustomPrompt="1"/>
          </p:nvPr>
        </p:nvSpPr>
        <p:spPr>
          <a:xfrm>
            <a:off x="649288" y="2395538"/>
            <a:ext cx="5004753" cy="2827515"/>
          </a:xfrm>
          <a:prstGeom prst="rect">
            <a:avLst/>
          </a:prstGeom>
        </p:spPr>
        <p:txBody>
          <a:bodyPr/>
          <a:lstStyle>
            <a:lvl1pPr marL="0" marR="0" indent="0" algn="l" defTabSz="914400" rtl="0" eaLnBrk="1" fontAlgn="auto" latinLnBrk="0" hangingPunct="1">
              <a:lnSpc>
                <a:spcPct val="90000"/>
              </a:lnSpc>
              <a:spcBef>
                <a:spcPts val="1000"/>
              </a:spcBef>
              <a:spcAft>
                <a:spcPts val="0"/>
              </a:spcAft>
              <a:buClrTx/>
              <a:buSzTx/>
              <a:buFontTx/>
              <a:buNone/>
              <a:tabLst/>
              <a:defRPr sz="2800" baseline="0">
                <a:solidFill>
                  <a:schemeClr val="bg1"/>
                </a:solidFill>
              </a:defRPr>
            </a:lvl1pPr>
          </a:lstStyle>
          <a:p>
            <a:r>
              <a:rPr lang="nl-NL" dirty="0"/>
              <a:t>Klik om tekst te bewerken</a:t>
            </a:r>
          </a:p>
        </p:txBody>
      </p:sp>
    </p:spTree>
    <p:extLst>
      <p:ext uri="{BB962C8B-B14F-4D97-AF65-F5344CB8AC3E}">
        <p14:creationId xmlns:p14="http://schemas.microsoft.com/office/powerpoint/2010/main" val="847946565"/>
      </p:ext>
    </p:extLst>
  </p:cSld>
  <p:clrMapOvr>
    <a:masterClrMapping/>
  </p:clrMapOvr>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itel presentatie">
    <p:spTree>
      <p:nvGrpSpPr>
        <p:cNvPr id="1" name=""/>
        <p:cNvGrpSpPr/>
        <p:nvPr/>
      </p:nvGrpSpPr>
      <p:grpSpPr>
        <a:xfrm>
          <a:off x="0" y="0"/>
          <a:ext cx="0" cy="0"/>
          <a:chOff x="0" y="0"/>
          <a:chExt cx="0" cy="0"/>
        </a:xfrm>
      </p:grpSpPr>
      <p:sp>
        <p:nvSpPr>
          <p:cNvPr id="6" name="Tijdelijke aanduiding voor tekst 10">
            <a:extLst>
              <a:ext uri="{FF2B5EF4-FFF2-40B4-BE49-F238E27FC236}">
                <a16:creationId xmlns:a16="http://schemas.microsoft.com/office/drawing/2014/main" id="{37EE6421-2FD5-7B4D-BC5E-EC74B1869A61}"/>
              </a:ext>
            </a:extLst>
          </p:cNvPr>
          <p:cNvSpPr>
            <a:spLocks noGrp="1"/>
          </p:cNvSpPr>
          <p:nvPr>
            <p:ph type="body" sz="quarter" idx="10" hasCustomPrompt="1"/>
          </p:nvPr>
        </p:nvSpPr>
        <p:spPr>
          <a:xfrm>
            <a:off x="1140418" y="3667714"/>
            <a:ext cx="9911165" cy="679110"/>
          </a:xfrm>
          <a:prstGeom prst="rect">
            <a:avLst/>
          </a:prstGeom>
        </p:spPr>
        <p:txBody>
          <a:bodyPr/>
          <a:lstStyle>
            <a:lvl1pPr marL="0" indent="0" algn="ctr" fontAlgn="ctr">
              <a:lnSpc>
                <a:spcPct val="70000"/>
              </a:lnSpc>
              <a:buFontTx/>
              <a:buNone/>
              <a:defRPr sz="4000" b="1" i="0" kern="3000" cap="none" spc="0" normalizeH="0" baseline="0">
                <a:solidFill>
                  <a:schemeClr val="bg1"/>
                </a:solidFill>
              </a:defRPr>
            </a:lvl1pPr>
          </a:lstStyle>
          <a:p>
            <a:r>
              <a:rPr lang="nl-NL" dirty="0"/>
              <a:t>Klik hier om titel te bewerken</a:t>
            </a:r>
          </a:p>
        </p:txBody>
      </p:sp>
      <p:sp>
        <p:nvSpPr>
          <p:cNvPr id="7" name="Tijdelijke aanduiding voor tekst 10">
            <a:extLst>
              <a:ext uri="{FF2B5EF4-FFF2-40B4-BE49-F238E27FC236}">
                <a16:creationId xmlns:a16="http://schemas.microsoft.com/office/drawing/2014/main" id="{0C47D12E-689C-7F4B-AE03-2D5CEA581F01}"/>
              </a:ext>
            </a:extLst>
          </p:cNvPr>
          <p:cNvSpPr>
            <a:spLocks noGrp="1"/>
          </p:cNvSpPr>
          <p:nvPr>
            <p:ph type="body" sz="quarter" idx="11" hasCustomPrompt="1"/>
          </p:nvPr>
        </p:nvSpPr>
        <p:spPr>
          <a:xfrm>
            <a:off x="1148167" y="4346824"/>
            <a:ext cx="9911165" cy="411156"/>
          </a:xfrm>
          <a:prstGeom prst="rect">
            <a:avLst/>
          </a:prstGeom>
        </p:spPr>
        <p:txBody>
          <a:bodyPr/>
          <a:lstStyle>
            <a:lvl1pPr marL="0" indent="0" algn="ctr" fontAlgn="ctr">
              <a:lnSpc>
                <a:spcPct val="70000"/>
              </a:lnSpc>
              <a:buFontTx/>
              <a:buNone/>
              <a:defRPr sz="2400" b="0" i="0" kern="3000" cap="none" spc="0" normalizeH="0" baseline="0">
                <a:solidFill>
                  <a:schemeClr val="bg1"/>
                </a:solidFill>
              </a:defRPr>
            </a:lvl1pPr>
          </a:lstStyle>
          <a:p>
            <a:r>
              <a:rPr lang="nl-NL" dirty="0"/>
              <a:t>Klik hier om subtitel te bewerken</a:t>
            </a:r>
          </a:p>
        </p:txBody>
      </p:sp>
      <p:sp>
        <p:nvSpPr>
          <p:cNvPr id="9" name="Tijdelijke aanduiding voor tekst 10">
            <a:extLst>
              <a:ext uri="{FF2B5EF4-FFF2-40B4-BE49-F238E27FC236}">
                <a16:creationId xmlns:a16="http://schemas.microsoft.com/office/drawing/2014/main" id="{8331C90D-680C-6C42-941E-A5BB08509DAE}"/>
              </a:ext>
            </a:extLst>
          </p:cNvPr>
          <p:cNvSpPr>
            <a:spLocks noGrp="1"/>
          </p:cNvSpPr>
          <p:nvPr>
            <p:ph type="body" sz="quarter" idx="12" hasCustomPrompt="1"/>
          </p:nvPr>
        </p:nvSpPr>
        <p:spPr>
          <a:xfrm>
            <a:off x="1148167" y="5302595"/>
            <a:ext cx="9911165" cy="483439"/>
          </a:xfrm>
          <a:prstGeom prst="rect">
            <a:avLst/>
          </a:prstGeom>
        </p:spPr>
        <p:txBody>
          <a:bodyPr/>
          <a:lstStyle>
            <a:lvl1pPr marL="0" indent="0" algn="ctr" fontAlgn="ctr">
              <a:lnSpc>
                <a:spcPct val="70000"/>
              </a:lnSpc>
              <a:buFontTx/>
              <a:buNone/>
              <a:defRPr sz="1700" b="0" i="0" kern="3000" cap="none" spc="0" normalizeH="0" baseline="0">
                <a:solidFill>
                  <a:schemeClr val="bg1"/>
                </a:solidFill>
              </a:defRPr>
            </a:lvl1pPr>
          </a:lstStyle>
          <a:p>
            <a:r>
              <a:rPr lang="nl-NL" dirty="0"/>
              <a:t>Optioneel: datum</a:t>
            </a:r>
          </a:p>
        </p:txBody>
      </p:sp>
    </p:spTree>
    <p:extLst>
      <p:ext uri="{BB962C8B-B14F-4D97-AF65-F5344CB8AC3E}">
        <p14:creationId xmlns:p14="http://schemas.microsoft.com/office/powerpoint/2010/main" val="977472119"/>
      </p:ext>
    </p:extLst>
  </p:cSld>
  <p:clrMapOvr>
    <a:masterClrMapping/>
  </p:clrMapOvr>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Titel, tekst + afbeelding rechts">
    <p:spTree>
      <p:nvGrpSpPr>
        <p:cNvPr id="1" name=""/>
        <p:cNvGrpSpPr/>
        <p:nvPr/>
      </p:nvGrpSpPr>
      <p:grpSpPr>
        <a:xfrm>
          <a:off x="0" y="0"/>
          <a:ext cx="0" cy="0"/>
          <a:chOff x="0" y="0"/>
          <a:chExt cx="0" cy="0"/>
        </a:xfrm>
      </p:grpSpPr>
      <p:sp>
        <p:nvSpPr>
          <p:cNvPr id="20" name="Tijdelijke aanduiding voor afbeelding 19">
            <a:extLst>
              <a:ext uri="{FF2B5EF4-FFF2-40B4-BE49-F238E27FC236}">
                <a16:creationId xmlns:a16="http://schemas.microsoft.com/office/drawing/2014/main" id="{DE06F633-74F1-1443-A727-B36D440A9ABE}"/>
              </a:ext>
            </a:extLst>
          </p:cNvPr>
          <p:cNvSpPr>
            <a:spLocks noGrp="1"/>
          </p:cNvSpPr>
          <p:nvPr>
            <p:ph type="pic" sz="quarter" idx="10"/>
          </p:nvPr>
        </p:nvSpPr>
        <p:spPr>
          <a:xfrm>
            <a:off x="7678057" y="0"/>
            <a:ext cx="4513944" cy="6255657"/>
          </a:xfrm>
          <a:prstGeom prst="rect">
            <a:avLst/>
          </a:prstGeom>
        </p:spPr>
        <p:txBody>
          <a:bodyPr/>
          <a:lstStyle>
            <a:lvl1pPr marL="0" indent="0" algn="ctr">
              <a:buNone/>
              <a:defRPr/>
            </a:lvl1pPr>
          </a:lstStyle>
          <a:p>
            <a:pPr lvl="0"/>
            <a:r>
              <a:rPr lang="nl-NL" noProof="0" dirty="0"/>
              <a:t>Klik op het pictogram als u een afbeelding wilt toevoegen</a:t>
            </a:r>
          </a:p>
        </p:txBody>
      </p:sp>
      <p:sp>
        <p:nvSpPr>
          <p:cNvPr id="5" name="Rechthoek 4">
            <a:extLst>
              <a:ext uri="{FF2B5EF4-FFF2-40B4-BE49-F238E27FC236}">
                <a16:creationId xmlns:a16="http://schemas.microsoft.com/office/drawing/2014/main" id="{1A78B4E4-1669-EA4B-8752-4CB5A36E4181}"/>
              </a:ext>
            </a:extLst>
          </p:cNvPr>
          <p:cNvSpPr/>
          <p:nvPr userDrawn="1"/>
        </p:nvSpPr>
        <p:spPr>
          <a:xfrm flipV="1">
            <a:off x="649288" y="728663"/>
            <a:ext cx="6392862" cy="34925"/>
          </a:xfrm>
          <a:prstGeom prst="rect">
            <a:avLst/>
          </a:prstGeom>
          <a:ln>
            <a:noFill/>
          </a:ln>
        </p:spPr>
        <p:style>
          <a:lnRef idx="2">
            <a:schemeClr val="dk1">
              <a:shade val="50000"/>
            </a:schemeClr>
          </a:lnRef>
          <a:fillRef idx="1">
            <a:schemeClr val="dk1"/>
          </a:fillRef>
          <a:effectRef idx="0">
            <a:schemeClr val="dk1"/>
          </a:effectRef>
          <a:fontRef idx="minor">
            <a:schemeClr val="lt1"/>
          </a:fontRef>
        </p:style>
        <p:txBody>
          <a:bodyPr anchor="ctr"/>
          <a:lstStyle/>
          <a:p>
            <a:pPr algn="ctr" eaLnBrk="1" fontAlgn="auto" hangingPunct="1">
              <a:spcBef>
                <a:spcPts val="0"/>
              </a:spcBef>
              <a:spcAft>
                <a:spcPts val="0"/>
              </a:spcAft>
              <a:defRPr/>
            </a:pPr>
            <a:endParaRPr lang="nl-NL" dirty="0"/>
          </a:p>
        </p:txBody>
      </p:sp>
      <p:sp>
        <p:nvSpPr>
          <p:cNvPr id="22" name="Tijdelijke aanduiding voor tekst 21">
            <a:extLst>
              <a:ext uri="{FF2B5EF4-FFF2-40B4-BE49-F238E27FC236}">
                <a16:creationId xmlns:a16="http://schemas.microsoft.com/office/drawing/2014/main" id="{80FEA17E-B98D-4B43-B778-D28320AEFDEE}"/>
              </a:ext>
            </a:extLst>
          </p:cNvPr>
          <p:cNvSpPr>
            <a:spLocks noGrp="1"/>
          </p:cNvSpPr>
          <p:nvPr>
            <p:ph type="body" sz="quarter" idx="11" hasCustomPrompt="1"/>
          </p:nvPr>
        </p:nvSpPr>
        <p:spPr>
          <a:xfrm>
            <a:off x="649288" y="2395538"/>
            <a:ext cx="6390141" cy="3482975"/>
          </a:xfrm>
          <a:prstGeom prst="rect">
            <a:avLst/>
          </a:prstGeom>
        </p:spPr>
        <p:txBody>
          <a:bodyPr/>
          <a:lstStyle>
            <a:lvl1pPr marL="0" marR="0" indent="0" algn="l" defTabSz="914400" rtl="0" eaLnBrk="1" fontAlgn="auto" latinLnBrk="0" hangingPunct="1">
              <a:lnSpc>
                <a:spcPct val="90000"/>
              </a:lnSpc>
              <a:spcBef>
                <a:spcPts val="1000"/>
              </a:spcBef>
              <a:spcAft>
                <a:spcPts val="0"/>
              </a:spcAft>
              <a:buClrTx/>
              <a:buSzTx/>
              <a:buFontTx/>
              <a:buNone/>
              <a:tabLst/>
              <a:defRPr sz="2800" baseline="0"/>
            </a:lvl1pPr>
          </a:lstStyle>
          <a:p>
            <a:r>
              <a:rPr lang="nl-NL" dirty="0"/>
              <a:t>Klik om tekst te bewerken</a:t>
            </a:r>
          </a:p>
        </p:txBody>
      </p:sp>
      <p:sp>
        <p:nvSpPr>
          <p:cNvPr id="8" name="Tijdelijke aanduiding voor titel 1">
            <a:extLst>
              <a:ext uri="{FF2B5EF4-FFF2-40B4-BE49-F238E27FC236}">
                <a16:creationId xmlns:a16="http://schemas.microsoft.com/office/drawing/2014/main" id="{7F3C4D18-AB07-C44E-B32E-58DCD7601F28}"/>
              </a:ext>
            </a:extLst>
          </p:cNvPr>
          <p:cNvSpPr>
            <a:spLocks noGrp="1"/>
          </p:cNvSpPr>
          <p:nvPr>
            <p:ph type="title" hasCustomPrompt="1"/>
          </p:nvPr>
        </p:nvSpPr>
        <p:spPr>
          <a:xfrm>
            <a:off x="649513" y="727983"/>
            <a:ext cx="6389916" cy="1507218"/>
          </a:xfrm>
          <a:prstGeom prst="rect">
            <a:avLst/>
          </a:prstGeom>
        </p:spPr>
        <p:txBody>
          <a:bodyPr vert="horz" lIns="91440" tIns="45720" rIns="91440" bIns="45720" rtlCol="0" anchor="ctr">
            <a:noAutofit/>
          </a:bodyPr>
          <a:lstStyle>
            <a:lvl1pPr fontAlgn="t">
              <a:lnSpc>
                <a:spcPct val="75000"/>
              </a:lnSpc>
              <a:defRPr sz="4300" baseline="0"/>
            </a:lvl1pPr>
          </a:lstStyle>
          <a:p>
            <a:r>
              <a:rPr lang="nl-NL" dirty="0"/>
              <a:t>Klik om titel te bewerken</a:t>
            </a:r>
          </a:p>
        </p:txBody>
      </p:sp>
    </p:spTree>
    <p:extLst>
      <p:ext uri="{BB962C8B-B14F-4D97-AF65-F5344CB8AC3E}">
        <p14:creationId xmlns:p14="http://schemas.microsoft.com/office/powerpoint/2010/main" val="1325538510"/>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tekst + afbeelding rechts">
    <p:spTree>
      <p:nvGrpSpPr>
        <p:cNvPr id="1" name=""/>
        <p:cNvGrpSpPr/>
        <p:nvPr/>
      </p:nvGrpSpPr>
      <p:grpSpPr>
        <a:xfrm>
          <a:off x="0" y="0"/>
          <a:ext cx="0" cy="0"/>
          <a:chOff x="0" y="0"/>
          <a:chExt cx="0" cy="0"/>
        </a:xfrm>
      </p:grpSpPr>
      <p:sp>
        <p:nvSpPr>
          <p:cNvPr id="20" name="Tijdelijke aanduiding voor afbeelding 19">
            <a:extLst>
              <a:ext uri="{FF2B5EF4-FFF2-40B4-BE49-F238E27FC236}">
                <a16:creationId xmlns:a16="http://schemas.microsoft.com/office/drawing/2014/main" id="{DE06F633-74F1-1443-A727-B36D440A9ABE}"/>
              </a:ext>
            </a:extLst>
          </p:cNvPr>
          <p:cNvSpPr>
            <a:spLocks noGrp="1"/>
          </p:cNvSpPr>
          <p:nvPr>
            <p:ph type="pic" sz="quarter" idx="10"/>
          </p:nvPr>
        </p:nvSpPr>
        <p:spPr>
          <a:xfrm>
            <a:off x="7678057" y="0"/>
            <a:ext cx="4513944" cy="6255657"/>
          </a:xfrm>
          <a:prstGeom prst="rect">
            <a:avLst/>
          </a:prstGeom>
        </p:spPr>
        <p:txBody>
          <a:bodyPr/>
          <a:lstStyle>
            <a:lvl1pPr marL="0" indent="0" algn="ctr">
              <a:buNone/>
              <a:defRPr/>
            </a:lvl1pPr>
          </a:lstStyle>
          <a:p>
            <a:pPr lvl="0"/>
            <a:r>
              <a:rPr lang="nl-NL" noProof="0"/>
              <a:t>Klik op het pictogram als u een afbeelding wilt toevoegen</a:t>
            </a:r>
            <a:endParaRPr lang="nl-NL" noProof="0" dirty="0"/>
          </a:p>
        </p:txBody>
      </p:sp>
      <p:sp>
        <p:nvSpPr>
          <p:cNvPr id="5" name="Rechthoek 4">
            <a:extLst>
              <a:ext uri="{FF2B5EF4-FFF2-40B4-BE49-F238E27FC236}">
                <a16:creationId xmlns:a16="http://schemas.microsoft.com/office/drawing/2014/main" id="{1A78B4E4-1669-EA4B-8752-4CB5A36E4181}"/>
              </a:ext>
            </a:extLst>
          </p:cNvPr>
          <p:cNvSpPr/>
          <p:nvPr userDrawn="1"/>
        </p:nvSpPr>
        <p:spPr>
          <a:xfrm flipV="1">
            <a:off x="649288" y="728663"/>
            <a:ext cx="6392862" cy="34925"/>
          </a:xfrm>
          <a:prstGeom prst="rect">
            <a:avLst/>
          </a:prstGeom>
          <a:ln>
            <a:noFill/>
          </a:ln>
        </p:spPr>
        <p:style>
          <a:lnRef idx="2">
            <a:schemeClr val="dk1">
              <a:shade val="50000"/>
            </a:schemeClr>
          </a:lnRef>
          <a:fillRef idx="1">
            <a:schemeClr val="dk1"/>
          </a:fillRef>
          <a:effectRef idx="0">
            <a:schemeClr val="dk1"/>
          </a:effectRef>
          <a:fontRef idx="minor">
            <a:schemeClr val="lt1"/>
          </a:fontRef>
        </p:style>
        <p:txBody>
          <a:bodyPr anchor="ctr"/>
          <a:lstStyle/>
          <a:p>
            <a:pPr algn="ctr" eaLnBrk="1" fontAlgn="auto" hangingPunct="1">
              <a:spcBef>
                <a:spcPts val="0"/>
              </a:spcBef>
              <a:spcAft>
                <a:spcPts val="0"/>
              </a:spcAft>
              <a:defRPr/>
            </a:pPr>
            <a:endParaRPr lang="nl-NL"/>
          </a:p>
        </p:txBody>
      </p:sp>
      <p:sp>
        <p:nvSpPr>
          <p:cNvPr id="22" name="Tijdelijke aanduiding voor tekst 21">
            <a:extLst>
              <a:ext uri="{FF2B5EF4-FFF2-40B4-BE49-F238E27FC236}">
                <a16:creationId xmlns:a16="http://schemas.microsoft.com/office/drawing/2014/main" id="{80FEA17E-B98D-4B43-B778-D28320AEFDEE}"/>
              </a:ext>
            </a:extLst>
          </p:cNvPr>
          <p:cNvSpPr>
            <a:spLocks noGrp="1"/>
          </p:cNvSpPr>
          <p:nvPr>
            <p:ph type="body" sz="quarter" idx="11" hasCustomPrompt="1"/>
          </p:nvPr>
        </p:nvSpPr>
        <p:spPr>
          <a:xfrm>
            <a:off x="649288" y="2395538"/>
            <a:ext cx="6390141" cy="3482975"/>
          </a:xfrm>
          <a:prstGeom prst="rect">
            <a:avLst/>
          </a:prstGeom>
        </p:spPr>
        <p:txBody>
          <a:bodyPr/>
          <a:lstStyle>
            <a:lvl1pPr marL="0" marR="0" indent="0" algn="l" defTabSz="914400" rtl="0" eaLnBrk="1" fontAlgn="auto" latinLnBrk="0" hangingPunct="1">
              <a:lnSpc>
                <a:spcPct val="90000"/>
              </a:lnSpc>
              <a:spcBef>
                <a:spcPts val="1000"/>
              </a:spcBef>
              <a:spcAft>
                <a:spcPts val="0"/>
              </a:spcAft>
              <a:buClrTx/>
              <a:buSzTx/>
              <a:buFontTx/>
              <a:buNone/>
              <a:tabLst/>
              <a:defRPr sz="2800" baseline="0"/>
            </a:lvl1pPr>
          </a:lstStyle>
          <a:p>
            <a:r>
              <a:rPr lang="nl-NL" dirty="0"/>
              <a:t>Klik om tekst te bewerken</a:t>
            </a:r>
          </a:p>
        </p:txBody>
      </p:sp>
      <p:sp>
        <p:nvSpPr>
          <p:cNvPr id="8" name="Tijdelijke aanduiding voor titel 1">
            <a:extLst>
              <a:ext uri="{FF2B5EF4-FFF2-40B4-BE49-F238E27FC236}">
                <a16:creationId xmlns:a16="http://schemas.microsoft.com/office/drawing/2014/main" id="{7F3C4D18-AB07-C44E-B32E-58DCD7601F28}"/>
              </a:ext>
            </a:extLst>
          </p:cNvPr>
          <p:cNvSpPr>
            <a:spLocks noGrp="1"/>
          </p:cNvSpPr>
          <p:nvPr>
            <p:ph type="title" hasCustomPrompt="1"/>
          </p:nvPr>
        </p:nvSpPr>
        <p:spPr>
          <a:xfrm>
            <a:off x="649513" y="727983"/>
            <a:ext cx="6389916" cy="1507218"/>
          </a:xfrm>
          <a:prstGeom prst="rect">
            <a:avLst/>
          </a:prstGeom>
        </p:spPr>
        <p:txBody>
          <a:bodyPr vert="horz" lIns="91440" tIns="45720" rIns="91440" bIns="45720" rtlCol="0" anchor="ctr">
            <a:noAutofit/>
          </a:bodyPr>
          <a:lstStyle>
            <a:lvl1pPr fontAlgn="t">
              <a:lnSpc>
                <a:spcPct val="75000"/>
              </a:lnSpc>
              <a:defRPr sz="4300" baseline="0"/>
            </a:lvl1pPr>
          </a:lstStyle>
          <a:p>
            <a:r>
              <a:rPr lang="nl-NL" dirty="0"/>
              <a:t>Klik om titel te bewerken</a:t>
            </a:r>
          </a:p>
        </p:txBody>
      </p:sp>
    </p:spTree>
    <p:extLst>
      <p:ext uri="{BB962C8B-B14F-4D97-AF65-F5344CB8AC3E}">
        <p14:creationId xmlns:p14="http://schemas.microsoft.com/office/powerpoint/2010/main" val="3102475236"/>
      </p:ext>
    </p:extLst>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Titel, tekst + afbeelding blokken rechts">
    <p:bg>
      <p:bgPr>
        <a:blipFill dpi="0" rotWithShape="1">
          <a:blip r:embed="rId2" cstate="email">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6" name="Tijdelijke aanduiding voor afbeelding 19">
            <a:extLst>
              <a:ext uri="{FF2B5EF4-FFF2-40B4-BE49-F238E27FC236}">
                <a16:creationId xmlns:a16="http://schemas.microsoft.com/office/drawing/2014/main" id="{C27F2788-2EBD-5F4F-BE77-3CF74AF9FE06}"/>
              </a:ext>
            </a:extLst>
          </p:cNvPr>
          <p:cNvSpPr>
            <a:spLocks noGrp="1"/>
          </p:cNvSpPr>
          <p:nvPr>
            <p:ph type="pic" sz="quarter" idx="12"/>
          </p:nvPr>
        </p:nvSpPr>
        <p:spPr>
          <a:xfrm>
            <a:off x="9043201" y="3104666"/>
            <a:ext cx="2592000" cy="3160403"/>
          </a:xfrm>
          <a:prstGeom prst="rect">
            <a:avLst/>
          </a:prstGeom>
        </p:spPr>
        <p:txBody>
          <a:bodyPr/>
          <a:lstStyle>
            <a:lvl1pPr marL="0" indent="0" algn="ctr">
              <a:buNone/>
              <a:defRPr sz="2400"/>
            </a:lvl1pPr>
          </a:lstStyle>
          <a:p>
            <a:pPr lvl="0"/>
            <a:r>
              <a:rPr lang="nl-NL" noProof="0" dirty="0"/>
              <a:t>Klik op het pictogram als u een afbeelding wilt toevoegen</a:t>
            </a:r>
          </a:p>
        </p:txBody>
      </p:sp>
      <p:sp>
        <p:nvSpPr>
          <p:cNvPr id="7" name="Rechthoek 6">
            <a:extLst>
              <a:ext uri="{FF2B5EF4-FFF2-40B4-BE49-F238E27FC236}">
                <a16:creationId xmlns:a16="http://schemas.microsoft.com/office/drawing/2014/main" id="{2CC15E7C-F781-EE4D-857E-82C993932AB0}"/>
              </a:ext>
            </a:extLst>
          </p:cNvPr>
          <p:cNvSpPr/>
          <p:nvPr userDrawn="1"/>
        </p:nvSpPr>
        <p:spPr>
          <a:xfrm flipV="1">
            <a:off x="649288" y="717550"/>
            <a:ext cx="5308600" cy="46038"/>
          </a:xfrm>
          <a:prstGeom prst="rect">
            <a:avLst/>
          </a:prstGeom>
          <a:ln>
            <a:noFill/>
          </a:ln>
        </p:spPr>
        <p:style>
          <a:lnRef idx="2">
            <a:schemeClr val="dk1">
              <a:shade val="50000"/>
            </a:schemeClr>
          </a:lnRef>
          <a:fillRef idx="1">
            <a:schemeClr val="dk1"/>
          </a:fillRef>
          <a:effectRef idx="0">
            <a:schemeClr val="dk1"/>
          </a:effectRef>
          <a:fontRef idx="minor">
            <a:schemeClr val="lt1"/>
          </a:fontRef>
        </p:style>
        <p:txBody>
          <a:bodyPr anchor="ctr"/>
          <a:lstStyle/>
          <a:p>
            <a:pPr algn="ctr" eaLnBrk="1" fontAlgn="auto" hangingPunct="1">
              <a:spcBef>
                <a:spcPts val="0"/>
              </a:spcBef>
              <a:spcAft>
                <a:spcPts val="0"/>
              </a:spcAft>
              <a:defRPr/>
            </a:pPr>
            <a:endParaRPr lang="nl-NL" dirty="0"/>
          </a:p>
        </p:txBody>
      </p:sp>
      <p:sp>
        <p:nvSpPr>
          <p:cNvPr id="9" name="Rechthoek 8">
            <a:extLst>
              <a:ext uri="{FF2B5EF4-FFF2-40B4-BE49-F238E27FC236}">
                <a16:creationId xmlns:a16="http://schemas.microsoft.com/office/drawing/2014/main" id="{87FDB58B-B27E-E742-91F1-3BF7B3B2FAFE}"/>
              </a:ext>
            </a:extLst>
          </p:cNvPr>
          <p:cNvSpPr/>
          <p:nvPr userDrawn="1"/>
        </p:nvSpPr>
        <p:spPr>
          <a:xfrm>
            <a:off x="9053862" y="0"/>
            <a:ext cx="2592000" cy="3104666"/>
          </a:xfrm>
          <a:prstGeom prst="rect">
            <a:avLst/>
          </a:prstGeom>
          <a:solidFill>
            <a:srgbClr val="8CCE6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nl-NL" dirty="0"/>
          </a:p>
        </p:txBody>
      </p:sp>
      <p:sp>
        <p:nvSpPr>
          <p:cNvPr id="22" name="Tijdelijke aanduiding voor tekst 21">
            <a:extLst>
              <a:ext uri="{FF2B5EF4-FFF2-40B4-BE49-F238E27FC236}">
                <a16:creationId xmlns:a16="http://schemas.microsoft.com/office/drawing/2014/main" id="{80FEA17E-B98D-4B43-B778-D28320AEFDEE}"/>
              </a:ext>
            </a:extLst>
          </p:cNvPr>
          <p:cNvSpPr>
            <a:spLocks noGrp="1"/>
          </p:cNvSpPr>
          <p:nvPr>
            <p:ph type="body" sz="quarter" idx="11" hasCustomPrompt="1"/>
          </p:nvPr>
        </p:nvSpPr>
        <p:spPr>
          <a:xfrm>
            <a:off x="649289" y="2395538"/>
            <a:ext cx="5309060" cy="3482975"/>
          </a:xfrm>
          <a:prstGeom prst="rect">
            <a:avLst/>
          </a:prstGeom>
        </p:spPr>
        <p:txBody>
          <a:bodyPr/>
          <a:lstStyle>
            <a:lvl1pPr marL="0" marR="0" indent="0" algn="l" defTabSz="914400" rtl="0" eaLnBrk="1" fontAlgn="auto" latinLnBrk="0" hangingPunct="1">
              <a:lnSpc>
                <a:spcPct val="90000"/>
              </a:lnSpc>
              <a:spcBef>
                <a:spcPts val="1000"/>
              </a:spcBef>
              <a:spcAft>
                <a:spcPts val="0"/>
              </a:spcAft>
              <a:buClrTx/>
              <a:buSzTx/>
              <a:buFontTx/>
              <a:buNone/>
              <a:tabLst/>
              <a:defRPr sz="2800" baseline="0"/>
            </a:lvl1pPr>
          </a:lstStyle>
          <a:p>
            <a:r>
              <a:rPr lang="nl-NL" dirty="0"/>
              <a:t>Klik om tekst te bewerken</a:t>
            </a:r>
          </a:p>
        </p:txBody>
      </p:sp>
      <p:sp>
        <p:nvSpPr>
          <p:cNvPr id="8" name="Tijdelijke aanduiding voor titel 1">
            <a:extLst>
              <a:ext uri="{FF2B5EF4-FFF2-40B4-BE49-F238E27FC236}">
                <a16:creationId xmlns:a16="http://schemas.microsoft.com/office/drawing/2014/main" id="{7F3C4D18-AB07-C44E-B32E-58DCD7601F28}"/>
              </a:ext>
            </a:extLst>
          </p:cNvPr>
          <p:cNvSpPr>
            <a:spLocks noGrp="1"/>
          </p:cNvSpPr>
          <p:nvPr>
            <p:ph type="title" hasCustomPrompt="1"/>
          </p:nvPr>
        </p:nvSpPr>
        <p:spPr>
          <a:xfrm>
            <a:off x="649513" y="727983"/>
            <a:ext cx="5308836" cy="1507218"/>
          </a:xfrm>
          <a:prstGeom prst="rect">
            <a:avLst/>
          </a:prstGeom>
        </p:spPr>
        <p:txBody>
          <a:bodyPr vert="horz" lIns="91440" tIns="45720" rIns="91440" bIns="45720" rtlCol="0" anchor="ctr">
            <a:noAutofit/>
          </a:bodyPr>
          <a:lstStyle>
            <a:lvl1pPr fontAlgn="t">
              <a:lnSpc>
                <a:spcPct val="75000"/>
              </a:lnSpc>
              <a:defRPr sz="4300" baseline="0"/>
            </a:lvl1pPr>
          </a:lstStyle>
          <a:p>
            <a:r>
              <a:rPr lang="nl-NL" dirty="0"/>
              <a:t>Klik om titel te bewerken</a:t>
            </a:r>
          </a:p>
        </p:txBody>
      </p:sp>
      <p:sp>
        <p:nvSpPr>
          <p:cNvPr id="11" name="Rechthoek 10">
            <a:extLst>
              <a:ext uri="{FF2B5EF4-FFF2-40B4-BE49-F238E27FC236}">
                <a16:creationId xmlns:a16="http://schemas.microsoft.com/office/drawing/2014/main" id="{562A6F58-8D97-0941-A2AB-DE87F0AA8F3D}"/>
              </a:ext>
            </a:extLst>
          </p:cNvPr>
          <p:cNvSpPr/>
          <p:nvPr userDrawn="1"/>
        </p:nvSpPr>
        <p:spPr>
          <a:xfrm>
            <a:off x="6461862" y="3104665"/>
            <a:ext cx="2592000" cy="3160403"/>
          </a:xfrm>
          <a:prstGeom prst="rect">
            <a:avLst/>
          </a:prstGeom>
          <a:solidFill>
            <a:srgbClr val="2D737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nl-NL" dirty="0"/>
          </a:p>
        </p:txBody>
      </p:sp>
      <p:sp>
        <p:nvSpPr>
          <p:cNvPr id="12" name="Tijdelijke aanduiding voor afbeelding 19">
            <a:extLst>
              <a:ext uri="{FF2B5EF4-FFF2-40B4-BE49-F238E27FC236}">
                <a16:creationId xmlns:a16="http://schemas.microsoft.com/office/drawing/2014/main" id="{3CAEEA13-A629-A242-96DA-02BD2BAC07B1}"/>
              </a:ext>
            </a:extLst>
          </p:cNvPr>
          <p:cNvSpPr>
            <a:spLocks noGrp="1"/>
          </p:cNvSpPr>
          <p:nvPr>
            <p:ph type="pic" sz="quarter" idx="13"/>
          </p:nvPr>
        </p:nvSpPr>
        <p:spPr>
          <a:xfrm>
            <a:off x="6451201" y="-2"/>
            <a:ext cx="2592000" cy="3104666"/>
          </a:xfrm>
          <a:prstGeom prst="rect">
            <a:avLst/>
          </a:prstGeom>
        </p:spPr>
        <p:txBody>
          <a:bodyPr/>
          <a:lstStyle>
            <a:lvl1pPr marL="0" indent="0" algn="ctr">
              <a:buNone/>
              <a:defRPr sz="2400"/>
            </a:lvl1pPr>
          </a:lstStyle>
          <a:p>
            <a:pPr lvl="0"/>
            <a:r>
              <a:rPr lang="nl-NL" noProof="0" dirty="0"/>
              <a:t>Klik op het pictogram als u een afbeelding wilt toevoegen</a:t>
            </a:r>
          </a:p>
        </p:txBody>
      </p:sp>
    </p:spTree>
    <p:extLst>
      <p:ext uri="{BB962C8B-B14F-4D97-AF65-F5344CB8AC3E}">
        <p14:creationId xmlns:p14="http://schemas.microsoft.com/office/powerpoint/2010/main" val="3478622296"/>
      </p:ext>
    </p:extLst>
  </p:cSld>
  <p:clrMapOvr>
    <a:masterClrMapping/>
  </p:clrMapOvr>
  <p:timing>
    <p:tnLst>
      <p:par>
        <p:cTn id="1" dur="indefinite" restart="never" nodeType="tmRoot"/>
      </p:par>
    </p:tnLst>
  </p:timing>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1_Titel, tekst + afbeelding blokken rechts">
    <p:bg>
      <p:bgPr>
        <a:blipFill dpi="0" rotWithShape="1">
          <a:blip r:embed="rId2" cstate="email">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12" name="Tijdelijke aanduiding voor afbeelding 19">
            <a:extLst>
              <a:ext uri="{FF2B5EF4-FFF2-40B4-BE49-F238E27FC236}">
                <a16:creationId xmlns:a16="http://schemas.microsoft.com/office/drawing/2014/main" id="{3CAEEA13-A629-A242-96DA-02BD2BAC07B1}"/>
              </a:ext>
            </a:extLst>
          </p:cNvPr>
          <p:cNvSpPr>
            <a:spLocks noGrp="1"/>
          </p:cNvSpPr>
          <p:nvPr>
            <p:ph type="pic" sz="quarter" idx="13"/>
          </p:nvPr>
        </p:nvSpPr>
        <p:spPr>
          <a:xfrm>
            <a:off x="9034946" y="0"/>
            <a:ext cx="2592000" cy="3104666"/>
          </a:xfrm>
          <a:prstGeom prst="rect">
            <a:avLst/>
          </a:prstGeom>
        </p:spPr>
        <p:txBody>
          <a:bodyPr/>
          <a:lstStyle>
            <a:lvl1pPr marL="0" indent="0" algn="ctr">
              <a:buNone/>
              <a:defRPr sz="2400"/>
            </a:lvl1pPr>
          </a:lstStyle>
          <a:p>
            <a:pPr lvl="0"/>
            <a:r>
              <a:rPr lang="nl-NL" noProof="0" dirty="0"/>
              <a:t>Klik op het pictogram als u een afbeelding wilt toevoegen</a:t>
            </a:r>
          </a:p>
        </p:txBody>
      </p:sp>
      <p:sp>
        <p:nvSpPr>
          <p:cNvPr id="6" name="Tijdelijke aanduiding voor afbeelding 19">
            <a:extLst>
              <a:ext uri="{FF2B5EF4-FFF2-40B4-BE49-F238E27FC236}">
                <a16:creationId xmlns:a16="http://schemas.microsoft.com/office/drawing/2014/main" id="{C27F2788-2EBD-5F4F-BE77-3CF74AF9FE06}"/>
              </a:ext>
            </a:extLst>
          </p:cNvPr>
          <p:cNvSpPr>
            <a:spLocks noGrp="1"/>
          </p:cNvSpPr>
          <p:nvPr>
            <p:ph type="pic" sz="quarter" idx="12"/>
          </p:nvPr>
        </p:nvSpPr>
        <p:spPr>
          <a:xfrm>
            <a:off x="6442946" y="3104666"/>
            <a:ext cx="2592000" cy="3160403"/>
          </a:xfrm>
          <a:prstGeom prst="rect">
            <a:avLst/>
          </a:prstGeom>
        </p:spPr>
        <p:txBody>
          <a:bodyPr/>
          <a:lstStyle>
            <a:lvl1pPr marL="0" indent="0" algn="ctr">
              <a:buNone/>
              <a:defRPr sz="2400"/>
            </a:lvl1pPr>
          </a:lstStyle>
          <a:p>
            <a:pPr lvl="0"/>
            <a:r>
              <a:rPr lang="nl-NL" noProof="0" dirty="0"/>
              <a:t>Klik op het pictogram als u een afbeelding wilt toevoegen</a:t>
            </a:r>
          </a:p>
        </p:txBody>
      </p:sp>
      <p:sp>
        <p:nvSpPr>
          <p:cNvPr id="7" name="Rechthoek 6">
            <a:extLst>
              <a:ext uri="{FF2B5EF4-FFF2-40B4-BE49-F238E27FC236}">
                <a16:creationId xmlns:a16="http://schemas.microsoft.com/office/drawing/2014/main" id="{2CC15E7C-F781-EE4D-857E-82C993932AB0}"/>
              </a:ext>
            </a:extLst>
          </p:cNvPr>
          <p:cNvSpPr/>
          <p:nvPr userDrawn="1"/>
        </p:nvSpPr>
        <p:spPr>
          <a:xfrm flipV="1">
            <a:off x="649288" y="717550"/>
            <a:ext cx="5308600" cy="46038"/>
          </a:xfrm>
          <a:prstGeom prst="rect">
            <a:avLst/>
          </a:prstGeom>
          <a:ln>
            <a:noFill/>
          </a:ln>
        </p:spPr>
        <p:style>
          <a:lnRef idx="2">
            <a:schemeClr val="dk1">
              <a:shade val="50000"/>
            </a:schemeClr>
          </a:lnRef>
          <a:fillRef idx="1">
            <a:schemeClr val="dk1"/>
          </a:fillRef>
          <a:effectRef idx="0">
            <a:schemeClr val="dk1"/>
          </a:effectRef>
          <a:fontRef idx="minor">
            <a:schemeClr val="lt1"/>
          </a:fontRef>
        </p:style>
        <p:txBody>
          <a:bodyPr anchor="ctr"/>
          <a:lstStyle/>
          <a:p>
            <a:pPr algn="ctr" eaLnBrk="1" fontAlgn="auto" hangingPunct="1">
              <a:spcBef>
                <a:spcPts val="0"/>
              </a:spcBef>
              <a:spcAft>
                <a:spcPts val="0"/>
              </a:spcAft>
              <a:defRPr/>
            </a:pPr>
            <a:endParaRPr lang="nl-NL" dirty="0"/>
          </a:p>
        </p:txBody>
      </p:sp>
      <p:sp>
        <p:nvSpPr>
          <p:cNvPr id="9" name="Rechthoek 8">
            <a:extLst>
              <a:ext uri="{FF2B5EF4-FFF2-40B4-BE49-F238E27FC236}">
                <a16:creationId xmlns:a16="http://schemas.microsoft.com/office/drawing/2014/main" id="{87FDB58B-B27E-E742-91F1-3BF7B3B2FAFE}"/>
              </a:ext>
            </a:extLst>
          </p:cNvPr>
          <p:cNvSpPr/>
          <p:nvPr userDrawn="1"/>
        </p:nvSpPr>
        <p:spPr>
          <a:xfrm>
            <a:off x="6445386" y="-1"/>
            <a:ext cx="2592000" cy="3104666"/>
          </a:xfrm>
          <a:prstGeom prst="rect">
            <a:avLst/>
          </a:prstGeom>
          <a:solidFill>
            <a:srgbClr val="8CCE6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nl-NL" dirty="0"/>
          </a:p>
        </p:txBody>
      </p:sp>
      <p:sp>
        <p:nvSpPr>
          <p:cNvPr id="22" name="Tijdelijke aanduiding voor tekst 21">
            <a:extLst>
              <a:ext uri="{FF2B5EF4-FFF2-40B4-BE49-F238E27FC236}">
                <a16:creationId xmlns:a16="http://schemas.microsoft.com/office/drawing/2014/main" id="{80FEA17E-B98D-4B43-B778-D28320AEFDEE}"/>
              </a:ext>
            </a:extLst>
          </p:cNvPr>
          <p:cNvSpPr>
            <a:spLocks noGrp="1"/>
          </p:cNvSpPr>
          <p:nvPr>
            <p:ph type="body" sz="quarter" idx="11" hasCustomPrompt="1"/>
          </p:nvPr>
        </p:nvSpPr>
        <p:spPr>
          <a:xfrm>
            <a:off x="649289" y="2395538"/>
            <a:ext cx="5309060" cy="3482975"/>
          </a:xfrm>
          <a:prstGeom prst="rect">
            <a:avLst/>
          </a:prstGeom>
        </p:spPr>
        <p:txBody>
          <a:bodyPr/>
          <a:lstStyle>
            <a:lvl1pPr marL="0" marR="0" indent="0" algn="l" defTabSz="914400" rtl="0" eaLnBrk="1" fontAlgn="auto" latinLnBrk="0" hangingPunct="1">
              <a:lnSpc>
                <a:spcPct val="90000"/>
              </a:lnSpc>
              <a:spcBef>
                <a:spcPts val="1000"/>
              </a:spcBef>
              <a:spcAft>
                <a:spcPts val="0"/>
              </a:spcAft>
              <a:buClrTx/>
              <a:buSzTx/>
              <a:buFontTx/>
              <a:buNone/>
              <a:tabLst/>
              <a:defRPr sz="2800" baseline="0"/>
            </a:lvl1pPr>
          </a:lstStyle>
          <a:p>
            <a:r>
              <a:rPr lang="nl-NL" dirty="0"/>
              <a:t>Klik om tekst te bewerken</a:t>
            </a:r>
          </a:p>
        </p:txBody>
      </p:sp>
      <p:sp>
        <p:nvSpPr>
          <p:cNvPr id="8" name="Tijdelijke aanduiding voor titel 1">
            <a:extLst>
              <a:ext uri="{FF2B5EF4-FFF2-40B4-BE49-F238E27FC236}">
                <a16:creationId xmlns:a16="http://schemas.microsoft.com/office/drawing/2014/main" id="{7F3C4D18-AB07-C44E-B32E-58DCD7601F28}"/>
              </a:ext>
            </a:extLst>
          </p:cNvPr>
          <p:cNvSpPr>
            <a:spLocks noGrp="1"/>
          </p:cNvSpPr>
          <p:nvPr>
            <p:ph type="title" hasCustomPrompt="1"/>
          </p:nvPr>
        </p:nvSpPr>
        <p:spPr>
          <a:xfrm>
            <a:off x="649513" y="727983"/>
            <a:ext cx="5308836" cy="1507218"/>
          </a:xfrm>
          <a:prstGeom prst="rect">
            <a:avLst/>
          </a:prstGeom>
        </p:spPr>
        <p:txBody>
          <a:bodyPr vert="horz" lIns="91440" tIns="45720" rIns="91440" bIns="45720" rtlCol="0" anchor="ctr">
            <a:noAutofit/>
          </a:bodyPr>
          <a:lstStyle>
            <a:lvl1pPr fontAlgn="t">
              <a:lnSpc>
                <a:spcPct val="75000"/>
              </a:lnSpc>
              <a:defRPr sz="4300" baseline="0"/>
            </a:lvl1pPr>
          </a:lstStyle>
          <a:p>
            <a:r>
              <a:rPr lang="nl-NL" dirty="0"/>
              <a:t>Klik om titel te bewerken</a:t>
            </a:r>
          </a:p>
        </p:txBody>
      </p:sp>
      <p:sp>
        <p:nvSpPr>
          <p:cNvPr id="11" name="Rechthoek 10">
            <a:extLst>
              <a:ext uri="{FF2B5EF4-FFF2-40B4-BE49-F238E27FC236}">
                <a16:creationId xmlns:a16="http://schemas.microsoft.com/office/drawing/2014/main" id="{562A6F58-8D97-0941-A2AB-DE87F0AA8F3D}"/>
              </a:ext>
            </a:extLst>
          </p:cNvPr>
          <p:cNvSpPr/>
          <p:nvPr userDrawn="1"/>
        </p:nvSpPr>
        <p:spPr>
          <a:xfrm>
            <a:off x="9037386" y="3104665"/>
            <a:ext cx="2592000" cy="3160403"/>
          </a:xfrm>
          <a:prstGeom prst="rect">
            <a:avLst/>
          </a:prstGeom>
          <a:solidFill>
            <a:srgbClr val="2D737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nl-NL" dirty="0"/>
          </a:p>
        </p:txBody>
      </p:sp>
    </p:spTree>
    <p:extLst>
      <p:ext uri="{BB962C8B-B14F-4D97-AF65-F5344CB8AC3E}">
        <p14:creationId xmlns:p14="http://schemas.microsoft.com/office/powerpoint/2010/main" val="1767695098"/>
      </p:ext>
    </p:extLst>
  </p:cSld>
  <p:clrMapOvr>
    <a:masterClrMapping/>
  </p:clrMapOvr>
  <p:timing>
    <p:tnLst>
      <p:par>
        <p:cTn id="1" dur="indefinite" restart="never" nodeType="tmRoot"/>
      </p:par>
    </p:tnLst>
  </p:timing>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Titel, tekst + afb. links">
    <p:spTree>
      <p:nvGrpSpPr>
        <p:cNvPr id="1" name=""/>
        <p:cNvGrpSpPr/>
        <p:nvPr/>
      </p:nvGrpSpPr>
      <p:grpSpPr>
        <a:xfrm>
          <a:off x="0" y="0"/>
          <a:ext cx="0" cy="0"/>
          <a:chOff x="0" y="0"/>
          <a:chExt cx="0" cy="0"/>
        </a:xfrm>
      </p:grpSpPr>
      <p:sp>
        <p:nvSpPr>
          <p:cNvPr id="20" name="Tijdelijke aanduiding voor afbeelding 19">
            <a:extLst>
              <a:ext uri="{FF2B5EF4-FFF2-40B4-BE49-F238E27FC236}">
                <a16:creationId xmlns:a16="http://schemas.microsoft.com/office/drawing/2014/main" id="{DE06F633-74F1-1443-A727-B36D440A9ABE}"/>
              </a:ext>
            </a:extLst>
          </p:cNvPr>
          <p:cNvSpPr>
            <a:spLocks noGrp="1"/>
          </p:cNvSpPr>
          <p:nvPr>
            <p:ph type="pic" sz="quarter" idx="10"/>
          </p:nvPr>
        </p:nvSpPr>
        <p:spPr>
          <a:xfrm>
            <a:off x="0" y="0"/>
            <a:ext cx="4513944" cy="6255657"/>
          </a:xfrm>
          <a:prstGeom prst="rect">
            <a:avLst/>
          </a:prstGeom>
        </p:spPr>
        <p:txBody>
          <a:bodyPr/>
          <a:lstStyle>
            <a:lvl1pPr marL="0" indent="0" algn="ctr">
              <a:buNone/>
              <a:defRPr/>
            </a:lvl1pPr>
          </a:lstStyle>
          <a:p>
            <a:pPr lvl="0"/>
            <a:r>
              <a:rPr lang="nl-NL" noProof="0" dirty="0"/>
              <a:t>Klik op het pictogram als u een afbeelding wilt toevoegen</a:t>
            </a:r>
          </a:p>
        </p:txBody>
      </p:sp>
      <p:sp>
        <p:nvSpPr>
          <p:cNvPr id="5" name="Rechthoek 4">
            <a:extLst>
              <a:ext uri="{FF2B5EF4-FFF2-40B4-BE49-F238E27FC236}">
                <a16:creationId xmlns:a16="http://schemas.microsoft.com/office/drawing/2014/main" id="{8E57FDC0-27D8-9442-B92E-9EE206294A03}"/>
              </a:ext>
            </a:extLst>
          </p:cNvPr>
          <p:cNvSpPr/>
          <p:nvPr userDrawn="1"/>
        </p:nvSpPr>
        <p:spPr>
          <a:xfrm flipV="1">
            <a:off x="4968875" y="728663"/>
            <a:ext cx="6392863" cy="34925"/>
          </a:xfrm>
          <a:prstGeom prst="rect">
            <a:avLst/>
          </a:prstGeom>
          <a:ln>
            <a:noFill/>
          </a:ln>
        </p:spPr>
        <p:style>
          <a:lnRef idx="2">
            <a:schemeClr val="dk1">
              <a:shade val="50000"/>
            </a:schemeClr>
          </a:lnRef>
          <a:fillRef idx="1">
            <a:schemeClr val="dk1"/>
          </a:fillRef>
          <a:effectRef idx="0">
            <a:schemeClr val="dk1"/>
          </a:effectRef>
          <a:fontRef idx="minor">
            <a:schemeClr val="lt1"/>
          </a:fontRef>
        </p:style>
        <p:txBody>
          <a:bodyPr anchor="ctr"/>
          <a:lstStyle/>
          <a:p>
            <a:pPr algn="ctr" eaLnBrk="1" fontAlgn="auto" hangingPunct="1">
              <a:spcBef>
                <a:spcPts val="0"/>
              </a:spcBef>
              <a:spcAft>
                <a:spcPts val="0"/>
              </a:spcAft>
              <a:defRPr/>
            </a:pPr>
            <a:endParaRPr lang="nl-NL" dirty="0"/>
          </a:p>
        </p:txBody>
      </p:sp>
      <p:sp>
        <p:nvSpPr>
          <p:cNvPr id="6" name="Tijdelijke aanduiding voor tekst 21">
            <a:extLst>
              <a:ext uri="{FF2B5EF4-FFF2-40B4-BE49-F238E27FC236}">
                <a16:creationId xmlns:a16="http://schemas.microsoft.com/office/drawing/2014/main" id="{F9516A88-A2D4-9545-8603-604E23B85929}"/>
              </a:ext>
            </a:extLst>
          </p:cNvPr>
          <p:cNvSpPr>
            <a:spLocks noGrp="1"/>
          </p:cNvSpPr>
          <p:nvPr>
            <p:ph type="body" sz="quarter" idx="11" hasCustomPrompt="1"/>
          </p:nvPr>
        </p:nvSpPr>
        <p:spPr>
          <a:xfrm>
            <a:off x="4972292" y="2388164"/>
            <a:ext cx="6390141" cy="3482975"/>
          </a:xfrm>
          <a:prstGeom prst="rect">
            <a:avLst/>
          </a:prstGeom>
        </p:spPr>
        <p:txBody>
          <a:bodyPr/>
          <a:lstStyle>
            <a:lvl1pPr marL="0" marR="0" indent="0" algn="l" defTabSz="914400" rtl="0" eaLnBrk="1" fontAlgn="auto" latinLnBrk="0" hangingPunct="1">
              <a:lnSpc>
                <a:spcPct val="90000"/>
              </a:lnSpc>
              <a:spcBef>
                <a:spcPts val="1000"/>
              </a:spcBef>
              <a:spcAft>
                <a:spcPts val="0"/>
              </a:spcAft>
              <a:buClrTx/>
              <a:buSzTx/>
              <a:buFontTx/>
              <a:buNone/>
              <a:tabLst/>
              <a:defRPr sz="2800" baseline="0"/>
            </a:lvl1pPr>
          </a:lstStyle>
          <a:p>
            <a:r>
              <a:rPr lang="nl-NL" dirty="0"/>
              <a:t>Klik om tekst te bewerken</a:t>
            </a:r>
          </a:p>
        </p:txBody>
      </p:sp>
      <p:sp>
        <p:nvSpPr>
          <p:cNvPr id="7" name="Tijdelijke aanduiding voor titel 1">
            <a:extLst>
              <a:ext uri="{FF2B5EF4-FFF2-40B4-BE49-F238E27FC236}">
                <a16:creationId xmlns:a16="http://schemas.microsoft.com/office/drawing/2014/main" id="{FC597265-98A2-C24A-B096-A1B4F78918BC}"/>
              </a:ext>
            </a:extLst>
          </p:cNvPr>
          <p:cNvSpPr>
            <a:spLocks noGrp="1"/>
          </p:cNvSpPr>
          <p:nvPr>
            <p:ph type="title" hasCustomPrompt="1"/>
          </p:nvPr>
        </p:nvSpPr>
        <p:spPr>
          <a:xfrm>
            <a:off x="4969058" y="727983"/>
            <a:ext cx="6389916" cy="1507218"/>
          </a:xfrm>
          <a:prstGeom prst="rect">
            <a:avLst/>
          </a:prstGeom>
        </p:spPr>
        <p:txBody>
          <a:bodyPr vert="horz" lIns="91440" tIns="45720" rIns="91440" bIns="45720" rtlCol="0" anchor="ctr">
            <a:noAutofit/>
          </a:bodyPr>
          <a:lstStyle>
            <a:lvl1pPr fontAlgn="t">
              <a:lnSpc>
                <a:spcPct val="75000"/>
              </a:lnSpc>
              <a:defRPr sz="4300" baseline="0"/>
            </a:lvl1pPr>
          </a:lstStyle>
          <a:p>
            <a:r>
              <a:rPr lang="nl-NL" dirty="0"/>
              <a:t>Klik om </a:t>
            </a:r>
            <a:r>
              <a:rPr lang="nl-NL" dirty="0" smtClean="0"/>
              <a:t>titel </a:t>
            </a:r>
            <a:r>
              <a:rPr lang="nl-NL" dirty="0"/>
              <a:t>te bewerken</a:t>
            </a:r>
          </a:p>
        </p:txBody>
      </p:sp>
    </p:spTree>
    <p:extLst>
      <p:ext uri="{BB962C8B-B14F-4D97-AF65-F5344CB8AC3E}">
        <p14:creationId xmlns:p14="http://schemas.microsoft.com/office/powerpoint/2010/main" val="4094356909"/>
      </p:ext>
    </p:extLst>
  </p:cSld>
  <p:clrMapOvr>
    <a:masterClrMapping/>
  </p:clrMapOvr>
  <p:timing>
    <p:tnLst>
      <p:par>
        <p:cTn id="1" dur="indefinite" restart="never" nodeType="tmRoot"/>
      </p:par>
    </p:tnLst>
  </p:timing>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Titel, tekst + afbeelding header">
    <p:spTree>
      <p:nvGrpSpPr>
        <p:cNvPr id="1" name=""/>
        <p:cNvGrpSpPr/>
        <p:nvPr/>
      </p:nvGrpSpPr>
      <p:grpSpPr>
        <a:xfrm>
          <a:off x="0" y="0"/>
          <a:ext cx="0" cy="0"/>
          <a:chOff x="0" y="0"/>
          <a:chExt cx="0" cy="0"/>
        </a:xfrm>
      </p:grpSpPr>
      <p:sp>
        <p:nvSpPr>
          <p:cNvPr id="20" name="Tijdelijke aanduiding voor afbeelding 19">
            <a:extLst>
              <a:ext uri="{FF2B5EF4-FFF2-40B4-BE49-F238E27FC236}">
                <a16:creationId xmlns:a16="http://schemas.microsoft.com/office/drawing/2014/main" id="{DE06F633-74F1-1443-A727-B36D440A9ABE}"/>
              </a:ext>
            </a:extLst>
          </p:cNvPr>
          <p:cNvSpPr>
            <a:spLocks noGrp="1"/>
          </p:cNvSpPr>
          <p:nvPr>
            <p:ph type="pic" sz="quarter" idx="10"/>
          </p:nvPr>
        </p:nvSpPr>
        <p:spPr>
          <a:xfrm>
            <a:off x="0" y="0"/>
            <a:ext cx="12192001" cy="2706623"/>
          </a:xfrm>
          <a:prstGeom prst="rect">
            <a:avLst/>
          </a:prstGeom>
        </p:spPr>
        <p:txBody>
          <a:bodyPr/>
          <a:lstStyle>
            <a:lvl1pPr marL="0" indent="0" algn="ctr">
              <a:buNone/>
              <a:defRPr/>
            </a:lvl1pPr>
          </a:lstStyle>
          <a:p>
            <a:pPr lvl="0"/>
            <a:r>
              <a:rPr lang="nl-NL" noProof="0" dirty="0"/>
              <a:t>Klik op het pictogram als u een afbeelding wilt toevoegen</a:t>
            </a:r>
          </a:p>
        </p:txBody>
      </p:sp>
      <p:sp>
        <p:nvSpPr>
          <p:cNvPr id="5" name="Tijdelijke aanduiding voor tekst 2">
            <a:extLst>
              <a:ext uri="{FF2B5EF4-FFF2-40B4-BE49-F238E27FC236}">
                <a16:creationId xmlns:a16="http://schemas.microsoft.com/office/drawing/2014/main" id="{9B4F5B67-89FE-3141-996E-4FA572F5BBAE}"/>
              </a:ext>
            </a:extLst>
          </p:cNvPr>
          <p:cNvSpPr>
            <a:spLocks noGrp="1"/>
          </p:cNvSpPr>
          <p:nvPr>
            <p:ph type="body" sz="quarter" idx="12" hasCustomPrompt="1"/>
          </p:nvPr>
        </p:nvSpPr>
        <p:spPr>
          <a:xfrm>
            <a:off x="1094264" y="1567467"/>
            <a:ext cx="10003472" cy="1482788"/>
          </a:xfrm>
          <a:prstGeom prst="rect">
            <a:avLst/>
          </a:prstGeom>
          <a:solidFill>
            <a:srgbClr val="2D7372"/>
          </a:solidFill>
        </p:spPr>
        <p:txBody>
          <a:bodyPr wrap="square" lIns="468000" tIns="468000" rIns="468000" bIns="468000" anchor="ctr" anchorCtr="1">
            <a:spAutoFit/>
          </a:bodyPr>
          <a:lstStyle>
            <a:lvl1pPr marL="0" marR="0" indent="0" algn="l" defTabSz="914400" rtl="0" eaLnBrk="1" fontAlgn="ctr" latinLnBrk="0" hangingPunct="1">
              <a:lnSpc>
                <a:spcPct val="75000"/>
              </a:lnSpc>
              <a:spcBef>
                <a:spcPts val="1000"/>
              </a:spcBef>
              <a:spcAft>
                <a:spcPts val="0"/>
              </a:spcAft>
              <a:buClrTx/>
              <a:buSzTx/>
              <a:buFontTx/>
              <a:buNone/>
              <a:tabLst/>
              <a:defRPr sz="4300" b="1" i="0" baseline="0">
                <a:solidFill>
                  <a:schemeClr val="bg1"/>
                </a:solidFill>
              </a:defRPr>
            </a:lvl1pPr>
          </a:lstStyle>
          <a:p>
            <a:pPr lvl="0"/>
            <a:r>
              <a:rPr lang="nl-NL" dirty="0"/>
              <a:t>Klik om titel te bewerken</a:t>
            </a:r>
          </a:p>
        </p:txBody>
      </p:sp>
      <p:sp>
        <p:nvSpPr>
          <p:cNvPr id="22" name="Tijdelijke aanduiding voor tekst 21">
            <a:extLst>
              <a:ext uri="{FF2B5EF4-FFF2-40B4-BE49-F238E27FC236}">
                <a16:creationId xmlns:a16="http://schemas.microsoft.com/office/drawing/2014/main" id="{80FEA17E-B98D-4B43-B778-D28320AEFDEE}"/>
              </a:ext>
            </a:extLst>
          </p:cNvPr>
          <p:cNvSpPr>
            <a:spLocks noGrp="1"/>
          </p:cNvSpPr>
          <p:nvPr>
            <p:ph type="body" sz="quarter" idx="11" hasCustomPrompt="1"/>
          </p:nvPr>
        </p:nvSpPr>
        <p:spPr>
          <a:xfrm>
            <a:off x="1101638" y="3244645"/>
            <a:ext cx="10003472" cy="2633868"/>
          </a:xfrm>
          <a:prstGeom prst="rect">
            <a:avLst/>
          </a:prstGeom>
        </p:spPr>
        <p:txBody>
          <a:bodyPr/>
          <a:lstStyle>
            <a:lvl1pPr marL="0" marR="0" indent="0" algn="l" defTabSz="914400" rtl="0" eaLnBrk="1" fontAlgn="auto" latinLnBrk="0" hangingPunct="1">
              <a:lnSpc>
                <a:spcPct val="100000"/>
              </a:lnSpc>
              <a:spcBef>
                <a:spcPts val="1000"/>
              </a:spcBef>
              <a:spcAft>
                <a:spcPts val="0"/>
              </a:spcAft>
              <a:buClrTx/>
              <a:buSzTx/>
              <a:buFontTx/>
              <a:buNone/>
              <a:tabLst/>
              <a:defRPr sz="2800" baseline="0"/>
            </a:lvl1pPr>
          </a:lstStyle>
          <a:p>
            <a:pPr lvl="0"/>
            <a:r>
              <a:rPr lang="nl-NL" dirty="0"/>
              <a:t>Klik om tekst te bewerken</a:t>
            </a:r>
          </a:p>
        </p:txBody>
      </p:sp>
    </p:spTree>
    <p:extLst>
      <p:ext uri="{BB962C8B-B14F-4D97-AF65-F5344CB8AC3E}">
        <p14:creationId xmlns:p14="http://schemas.microsoft.com/office/powerpoint/2010/main" val="1552822758"/>
      </p:ext>
    </p:extLst>
  </p:cSld>
  <p:clrMapOvr>
    <a:masterClrMapping/>
  </p:clrMapOvr>
  <p:timing>
    <p:tnLst>
      <p:par>
        <p:cTn id="1" dur="indefinite" restart="never" nodeType="tmRoot"/>
      </p:par>
    </p:tnLst>
  </p:timing>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Titel groen kader + afbeelding rechts">
    <p:spTree>
      <p:nvGrpSpPr>
        <p:cNvPr id="1" name=""/>
        <p:cNvGrpSpPr/>
        <p:nvPr/>
      </p:nvGrpSpPr>
      <p:grpSpPr>
        <a:xfrm>
          <a:off x="0" y="0"/>
          <a:ext cx="0" cy="0"/>
          <a:chOff x="0" y="0"/>
          <a:chExt cx="0" cy="0"/>
        </a:xfrm>
      </p:grpSpPr>
      <p:sp>
        <p:nvSpPr>
          <p:cNvPr id="20" name="Tijdelijke aanduiding voor afbeelding 19">
            <a:extLst>
              <a:ext uri="{FF2B5EF4-FFF2-40B4-BE49-F238E27FC236}">
                <a16:creationId xmlns:a16="http://schemas.microsoft.com/office/drawing/2014/main" id="{DE06F633-74F1-1443-A727-B36D440A9ABE}"/>
              </a:ext>
            </a:extLst>
          </p:cNvPr>
          <p:cNvSpPr>
            <a:spLocks noGrp="1"/>
          </p:cNvSpPr>
          <p:nvPr>
            <p:ph type="pic" sz="quarter" idx="10"/>
          </p:nvPr>
        </p:nvSpPr>
        <p:spPr>
          <a:xfrm>
            <a:off x="5440680" y="0"/>
            <a:ext cx="6751321" cy="6255657"/>
          </a:xfrm>
          <a:prstGeom prst="rect">
            <a:avLst/>
          </a:prstGeom>
        </p:spPr>
        <p:txBody>
          <a:bodyPr/>
          <a:lstStyle>
            <a:lvl1pPr marL="0" indent="0" algn="ctr">
              <a:buNone/>
              <a:defRPr/>
            </a:lvl1pPr>
          </a:lstStyle>
          <a:p>
            <a:pPr lvl="0"/>
            <a:r>
              <a:rPr lang="nl-NL" noProof="0" dirty="0"/>
              <a:t>Klik op het pictogram als u een afbeelding wilt toevoegen</a:t>
            </a:r>
          </a:p>
        </p:txBody>
      </p:sp>
      <p:sp>
        <p:nvSpPr>
          <p:cNvPr id="4" name="Tijdelijke aanduiding voor tekst 2">
            <a:extLst>
              <a:ext uri="{FF2B5EF4-FFF2-40B4-BE49-F238E27FC236}">
                <a16:creationId xmlns:a16="http://schemas.microsoft.com/office/drawing/2014/main" id="{8A09F49B-48FD-934E-AA6D-602999780C91}"/>
              </a:ext>
            </a:extLst>
          </p:cNvPr>
          <p:cNvSpPr>
            <a:spLocks noGrp="1"/>
          </p:cNvSpPr>
          <p:nvPr>
            <p:ph type="body" sz="quarter" idx="12" hasCustomPrompt="1"/>
          </p:nvPr>
        </p:nvSpPr>
        <p:spPr>
          <a:xfrm>
            <a:off x="2213805" y="1549855"/>
            <a:ext cx="7764391" cy="1482788"/>
          </a:xfrm>
          <a:prstGeom prst="rect">
            <a:avLst/>
          </a:prstGeom>
          <a:solidFill>
            <a:srgbClr val="2D7372"/>
          </a:solidFill>
        </p:spPr>
        <p:txBody>
          <a:bodyPr wrap="square" lIns="468000" tIns="468000" rIns="468000" bIns="468000" anchor="ctr" anchorCtr="1">
            <a:spAutoFit/>
          </a:bodyPr>
          <a:lstStyle>
            <a:lvl1pPr marL="0" marR="0" indent="0" algn="l" defTabSz="914400" rtl="0" eaLnBrk="1" fontAlgn="ctr" latinLnBrk="0" hangingPunct="1">
              <a:lnSpc>
                <a:spcPct val="75000"/>
              </a:lnSpc>
              <a:spcBef>
                <a:spcPts val="1000"/>
              </a:spcBef>
              <a:spcAft>
                <a:spcPts val="0"/>
              </a:spcAft>
              <a:buClrTx/>
              <a:buSzTx/>
              <a:buFontTx/>
              <a:buNone/>
              <a:tabLst/>
              <a:defRPr sz="4300" b="1" i="0" baseline="0">
                <a:solidFill>
                  <a:schemeClr val="bg1"/>
                </a:solidFill>
              </a:defRPr>
            </a:lvl1pPr>
          </a:lstStyle>
          <a:p>
            <a:pPr lvl="0"/>
            <a:r>
              <a:rPr lang="nl-NL" dirty="0"/>
              <a:t>Klik om titel te bewerken</a:t>
            </a:r>
          </a:p>
        </p:txBody>
      </p:sp>
    </p:spTree>
    <p:extLst>
      <p:ext uri="{BB962C8B-B14F-4D97-AF65-F5344CB8AC3E}">
        <p14:creationId xmlns:p14="http://schemas.microsoft.com/office/powerpoint/2010/main" val="3797456051"/>
      </p:ext>
    </p:extLst>
  </p:cSld>
  <p:clrMapOvr>
    <a:masterClrMapping/>
  </p:clrMapOvr>
  <p:timing>
    <p:tnLst>
      <p:par>
        <p:cTn id="1" dur="indefinite" restart="never" nodeType="tmRoot"/>
      </p:par>
    </p:tnLst>
  </p:timing>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Titel wit kader + div. afb.">
    <p:spTree>
      <p:nvGrpSpPr>
        <p:cNvPr id="1" name=""/>
        <p:cNvGrpSpPr/>
        <p:nvPr/>
      </p:nvGrpSpPr>
      <p:grpSpPr>
        <a:xfrm>
          <a:off x="0" y="0"/>
          <a:ext cx="0" cy="0"/>
          <a:chOff x="0" y="0"/>
          <a:chExt cx="0" cy="0"/>
        </a:xfrm>
      </p:grpSpPr>
      <p:sp>
        <p:nvSpPr>
          <p:cNvPr id="14" name="Tijdelijke aanduiding voor afbeelding 3">
            <a:extLst>
              <a:ext uri="{FF2B5EF4-FFF2-40B4-BE49-F238E27FC236}">
                <a16:creationId xmlns:a16="http://schemas.microsoft.com/office/drawing/2014/main" id="{656D9480-C8A9-1847-A967-9DADAEF05684}"/>
              </a:ext>
            </a:extLst>
          </p:cNvPr>
          <p:cNvSpPr>
            <a:spLocks noGrp="1"/>
          </p:cNvSpPr>
          <p:nvPr>
            <p:ph type="pic" sz="quarter" idx="14"/>
          </p:nvPr>
        </p:nvSpPr>
        <p:spPr>
          <a:xfrm>
            <a:off x="0" y="3178174"/>
            <a:ext cx="6118860" cy="3075762"/>
          </a:xfrm>
          <a:prstGeom prst="rect">
            <a:avLst/>
          </a:prstGeom>
        </p:spPr>
        <p:txBody>
          <a:bodyPr/>
          <a:lstStyle/>
          <a:p>
            <a:pPr lvl="0"/>
            <a:r>
              <a:rPr lang="nl-NL" noProof="0" dirty="0" smtClean="0"/>
              <a:t>Klik </a:t>
            </a:r>
            <a:r>
              <a:rPr lang="nl-NL" noProof="0" dirty="0"/>
              <a:t>op het pictogram als u een afbeelding wilt toevoegen</a:t>
            </a:r>
          </a:p>
        </p:txBody>
      </p:sp>
      <p:sp>
        <p:nvSpPr>
          <p:cNvPr id="15" name="Tijdelijke aanduiding voor afbeelding 3">
            <a:extLst>
              <a:ext uri="{FF2B5EF4-FFF2-40B4-BE49-F238E27FC236}">
                <a16:creationId xmlns:a16="http://schemas.microsoft.com/office/drawing/2014/main" id="{417F736A-D3F2-844D-9090-16196F2AD228}"/>
              </a:ext>
            </a:extLst>
          </p:cNvPr>
          <p:cNvSpPr>
            <a:spLocks noGrp="1"/>
          </p:cNvSpPr>
          <p:nvPr>
            <p:ph type="pic" sz="quarter" idx="15"/>
          </p:nvPr>
        </p:nvSpPr>
        <p:spPr>
          <a:xfrm>
            <a:off x="6118860" y="3178174"/>
            <a:ext cx="6073140" cy="3075761"/>
          </a:xfrm>
          <a:prstGeom prst="rect">
            <a:avLst/>
          </a:prstGeom>
        </p:spPr>
        <p:txBody>
          <a:bodyPr/>
          <a:lstStyle/>
          <a:p>
            <a:pPr lvl="0"/>
            <a:r>
              <a:rPr lang="nl-NL" noProof="0" dirty="0"/>
              <a:t>Klik op het pictogram als u een afbeelding wilt toevoegen</a:t>
            </a:r>
          </a:p>
        </p:txBody>
      </p:sp>
      <p:sp>
        <p:nvSpPr>
          <p:cNvPr id="12" name="Tijdelijke aanduiding voor afbeelding 3">
            <a:extLst>
              <a:ext uri="{FF2B5EF4-FFF2-40B4-BE49-F238E27FC236}">
                <a16:creationId xmlns:a16="http://schemas.microsoft.com/office/drawing/2014/main" id="{3FF0B243-6F48-DA42-A3CB-A7443F8B47A3}"/>
              </a:ext>
            </a:extLst>
          </p:cNvPr>
          <p:cNvSpPr>
            <a:spLocks noGrp="1"/>
          </p:cNvSpPr>
          <p:nvPr>
            <p:ph type="pic" sz="quarter" idx="13"/>
          </p:nvPr>
        </p:nvSpPr>
        <p:spPr>
          <a:xfrm>
            <a:off x="6118860" y="0"/>
            <a:ext cx="6073140" cy="3178174"/>
          </a:xfrm>
          <a:prstGeom prst="rect">
            <a:avLst/>
          </a:prstGeom>
        </p:spPr>
        <p:txBody>
          <a:bodyPr/>
          <a:lstStyle/>
          <a:p>
            <a:pPr lvl="0"/>
            <a:r>
              <a:rPr lang="nl-NL" noProof="0" dirty="0"/>
              <a:t>Klik op het pictogram als u een afbeelding wilt toevoegen</a:t>
            </a:r>
          </a:p>
        </p:txBody>
      </p:sp>
      <p:sp>
        <p:nvSpPr>
          <p:cNvPr id="4" name="Tijdelijke aanduiding voor afbeelding 3">
            <a:extLst>
              <a:ext uri="{FF2B5EF4-FFF2-40B4-BE49-F238E27FC236}">
                <a16:creationId xmlns:a16="http://schemas.microsoft.com/office/drawing/2014/main" id="{D8FC60E1-5569-1C4F-8F1E-1EDDE4D3144D}"/>
              </a:ext>
            </a:extLst>
          </p:cNvPr>
          <p:cNvSpPr>
            <a:spLocks noGrp="1"/>
          </p:cNvSpPr>
          <p:nvPr>
            <p:ph type="pic" sz="quarter" idx="12"/>
          </p:nvPr>
        </p:nvSpPr>
        <p:spPr>
          <a:xfrm>
            <a:off x="0" y="1"/>
            <a:ext cx="6118860" cy="3178174"/>
          </a:xfrm>
          <a:prstGeom prst="rect">
            <a:avLst/>
          </a:prstGeom>
        </p:spPr>
        <p:txBody>
          <a:bodyPr/>
          <a:lstStyle/>
          <a:p>
            <a:pPr lvl="0"/>
            <a:r>
              <a:rPr lang="nl-NL" noProof="0" dirty="0"/>
              <a:t>Klik op het pictogram als u een afbeelding wilt toevoegen</a:t>
            </a:r>
          </a:p>
        </p:txBody>
      </p:sp>
      <p:sp>
        <p:nvSpPr>
          <p:cNvPr id="7" name="Tijdelijke aanduiding voor tekst 2">
            <a:extLst>
              <a:ext uri="{FF2B5EF4-FFF2-40B4-BE49-F238E27FC236}">
                <a16:creationId xmlns:a16="http://schemas.microsoft.com/office/drawing/2014/main" id="{6615E153-5C6F-4541-B3F8-016657D01043}"/>
              </a:ext>
            </a:extLst>
          </p:cNvPr>
          <p:cNvSpPr>
            <a:spLocks noGrp="1"/>
          </p:cNvSpPr>
          <p:nvPr>
            <p:ph type="body" sz="quarter" idx="16" hasCustomPrompt="1"/>
          </p:nvPr>
        </p:nvSpPr>
        <p:spPr>
          <a:xfrm>
            <a:off x="2213805" y="2386434"/>
            <a:ext cx="7764391" cy="1482788"/>
          </a:xfrm>
          <a:prstGeom prst="rect">
            <a:avLst/>
          </a:prstGeom>
          <a:solidFill>
            <a:schemeClr val="bg1"/>
          </a:solidFill>
        </p:spPr>
        <p:txBody>
          <a:bodyPr wrap="square" lIns="468000" tIns="468000" rIns="468000" bIns="468000" anchor="ctr" anchorCtr="1">
            <a:spAutoFit/>
          </a:bodyPr>
          <a:lstStyle>
            <a:lvl1pPr marL="0" marR="0" indent="0" algn="l" defTabSz="914400" rtl="0" eaLnBrk="1" fontAlgn="ctr" latinLnBrk="0" hangingPunct="1">
              <a:lnSpc>
                <a:spcPct val="75000"/>
              </a:lnSpc>
              <a:spcBef>
                <a:spcPts val="1000"/>
              </a:spcBef>
              <a:spcAft>
                <a:spcPts val="0"/>
              </a:spcAft>
              <a:buClrTx/>
              <a:buSzTx/>
              <a:buFontTx/>
              <a:buNone/>
              <a:tabLst/>
              <a:defRPr sz="4300" b="1" i="0" baseline="0">
                <a:solidFill>
                  <a:schemeClr val="tx1"/>
                </a:solidFill>
              </a:defRPr>
            </a:lvl1pPr>
          </a:lstStyle>
          <a:p>
            <a:pPr lvl="0"/>
            <a:r>
              <a:rPr lang="nl-NL" dirty="0"/>
              <a:t>Klik om titel te bewerken</a:t>
            </a:r>
          </a:p>
        </p:txBody>
      </p:sp>
    </p:spTree>
    <p:extLst>
      <p:ext uri="{BB962C8B-B14F-4D97-AF65-F5344CB8AC3E}">
        <p14:creationId xmlns:p14="http://schemas.microsoft.com/office/powerpoint/2010/main" val="4109984835"/>
      </p:ext>
    </p:extLst>
  </p:cSld>
  <p:clrMapOvr>
    <a:masterClrMapping/>
  </p:clrMapOvr>
  <p:timing>
    <p:tnLst>
      <p:par>
        <p:cTn id="1" dur="indefinite" restart="never" nodeType="tmRoot"/>
      </p:par>
    </p:tnLst>
  </p:timing>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Titel en tekst groen kader + div. afb.">
    <p:spTree>
      <p:nvGrpSpPr>
        <p:cNvPr id="1" name=""/>
        <p:cNvGrpSpPr/>
        <p:nvPr/>
      </p:nvGrpSpPr>
      <p:grpSpPr>
        <a:xfrm>
          <a:off x="0" y="0"/>
          <a:ext cx="0" cy="0"/>
          <a:chOff x="0" y="0"/>
          <a:chExt cx="0" cy="0"/>
        </a:xfrm>
      </p:grpSpPr>
      <p:sp>
        <p:nvSpPr>
          <p:cNvPr id="9" name="Rechthoek 8">
            <a:extLst>
              <a:ext uri="{FF2B5EF4-FFF2-40B4-BE49-F238E27FC236}">
                <a16:creationId xmlns:a16="http://schemas.microsoft.com/office/drawing/2014/main" id="{80194D43-F8C3-1446-8087-57AA9EBD52C0}"/>
              </a:ext>
            </a:extLst>
          </p:cNvPr>
          <p:cNvSpPr/>
          <p:nvPr userDrawn="1"/>
        </p:nvSpPr>
        <p:spPr>
          <a:xfrm flipV="1">
            <a:off x="3657600" y="788988"/>
            <a:ext cx="4910138" cy="46037"/>
          </a:xfrm>
          <a:prstGeom prst="rect">
            <a:avLst/>
          </a:prstGeom>
          <a:solidFill>
            <a:schemeClr val="bg1"/>
          </a:solidFill>
          <a:ln w="6350">
            <a:noFill/>
          </a:ln>
        </p:spPr>
        <p:style>
          <a:lnRef idx="2">
            <a:schemeClr val="dk1">
              <a:shade val="50000"/>
            </a:schemeClr>
          </a:lnRef>
          <a:fillRef idx="1">
            <a:schemeClr val="dk1"/>
          </a:fillRef>
          <a:effectRef idx="0">
            <a:schemeClr val="dk1"/>
          </a:effectRef>
          <a:fontRef idx="minor">
            <a:schemeClr val="lt1"/>
          </a:fontRef>
        </p:style>
        <p:txBody>
          <a:bodyPr anchor="ctr"/>
          <a:lstStyle/>
          <a:p>
            <a:pPr algn="ctr" eaLnBrk="1" fontAlgn="auto" hangingPunct="1">
              <a:spcBef>
                <a:spcPts val="0"/>
              </a:spcBef>
              <a:spcAft>
                <a:spcPts val="0"/>
              </a:spcAft>
              <a:defRPr/>
            </a:pPr>
            <a:endParaRPr lang="nl-NL" dirty="0"/>
          </a:p>
        </p:txBody>
      </p:sp>
      <p:sp>
        <p:nvSpPr>
          <p:cNvPr id="12" name="Tijdelijke aanduiding voor afbeelding 1"/>
          <p:cNvSpPr>
            <a:spLocks noGrp="1"/>
          </p:cNvSpPr>
          <p:nvPr>
            <p:ph type="pic" sz="quarter" idx="14"/>
          </p:nvPr>
        </p:nvSpPr>
        <p:spPr>
          <a:xfrm>
            <a:off x="0" y="3178174"/>
            <a:ext cx="6118860" cy="3075762"/>
          </a:xfrm>
          <a:prstGeom prst="rect">
            <a:avLst/>
          </a:prstGeom>
        </p:spPr>
      </p:sp>
      <p:sp>
        <p:nvSpPr>
          <p:cNvPr id="15" name="Tijdelijke aanduiding voor afbeelding 2"/>
          <p:cNvSpPr>
            <a:spLocks noGrp="1"/>
          </p:cNvSpPr>
          <p:nvPr>
            <p:ph type="pic" sz="quarter" idx="15"/>
          </p:nvPr>
        </p:nvSpPr>
        <p:spPr>
          <a:xfrm>
            <a:off x="6118860" y="3178174"/>
            <a:ext cx="6073140" cy="3075761"/>
          </a:xfrm>
          <a:prstGeom prst="rect">
            <a:avLst/>
          </a:prstGeom>
        </p:spPr>
      </p:sp>
      <p:sp>
        <p:nvSpPr>
          <p:cNvPr id="17" name="Tijdelijke aanduiding voor afbeelding 3"/>
          <p:cNvSpPr>
            <a:spLocks noGrp="1"/>
          </p:cNvSpPr>
          <p:nvPr>
            <p:ph type="pic" sz="quarter" idx="13"/>
          </p:nvPr>
        </p:nvSpPr>
        <p:spPr>
          <a:xfrm>
            <a:off x="6118860" y="0"/>
            <a:ext cx="6073140" cy="3178174"/>
          </a:xfrm>
          <a:prstGeom prst="rect">
            <a:avLst/>
          </a:prstGeom>
        </p:spPr>
      </p:sp>
      <p:sp>
        <p:nvSpPr>
          <p:cNvPr id="18" name="Tijdelijke aanduiding voor afbeelding 4"/>
          <p:cNvSpPr>
            <a:spLocks noGrp="1"/>
          </p:cNvSpPr>
          <p:nvPr>
            <p:ph type="pic" sz="quarter" idx="12"/>
          </p:nvPr>
        </p:nvSpPr>
        <p:spPr>
          <a:xfrm>
            <a:off x="0" y="1"/>
            <a:ext cx="6118860" cy="3178174"/>
          </a:xfrm>
          <a:prstGeom prst="rect">
            <a:avLst/>
          </a:prstGeom>
        </p:spPr>
      </p:sp>
      <p:sp>
        <p:nvSpPr>
          <p:cNvPr id="19" name="Rechthoek 18"/>
          <p:cNvSpPr/>
          <p:nvPr userDrawn="1"/>
        </p:nvSpPr>
        <p:spPr>
          <a:xfrm>
            <a:off x="3141133" y="0"/>
            <a:ext cx="5943600" cy="6253935"/>
          </a:xfrm>
          <a:prstGeom prst="rect">
            <a:avLst/>
          </a:prstGeom>
          <a:solidFill>
            <a:schemeClr val="accent1">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0" name="Tijdelijke aanduiding voor tekst 6"/>
          <p:cNvSpPr>
            <a:spLocks noGrp="1"/>
          </p:cNvSpPr>
          <p:nvPr>
            <p:ph type="body" sz="quarter" idx="11"/>
          </p:nvPr>
        </p:nvSpPr>
        <p:spPr>
          <a:xfrm>
            <a:off x="3657600" y="2410063"/>
            <a:ext cx="4921743" cy="3571637"/>
          </a:xfrm>
          <a:prstGeom prst="rect">
            <a:avLst/>
          </a:prstGeom>
        </p:spPr>
        <p:txBody>
          <a:bodyPr/>
          <a:lstStyle>
            <a:lvl1pPr>
              <a:defRPr baseline="0">
                <a:solidFill>
                  <a:schemeClr val="bg1"/>
                </a:solidFill>
              </a:defRPr>
            </a:lvl1pPr>
          </a:lstStyle>
          <a:p>
            <a:endParaRPr lang="nl-NL" dirty="0"/>
          </a:p>
        </p:txBody>
      </p:sp>
      <p:sp>
        <p:nvSpPr>
          <p:cNvPr id="21" name="Titel 5"/>
          <p:cNvSpPr>
            <a:spLocks noGrp="1"/>
          </p:cNvSpPr>
          <p:nvPr>
            <p:ph type="title"/>
          </p:nvPr>
        </p:nvSpPr>
        <p:spPr>
          <a:xfrm>
            <a:off x="3658377" y="789600"/>
            <a:ext cx="4909551" cy="1507218"/>
          </a:xfrm>
          <a:prstGeom prst="rect">
            <a:avLst/>
          </a:prstGeom>
        </p:spPr>
        <p:txBody>
          <a:bodyPr/>
          <a:lstStyle>
            <a:lvl1pPr>
              <a:defRPr>
                <a:solidFill>
                  <a:schemeClr val="bg1"/>
                </a:solidFill>
              </a:defRPr>
            </a:lvl1pPr>
          </a:lstStyle>
          <a:p>
            <a:endParaRPr lang="nl-NL" dirty="0"/>
          </a:p>
        </p:txBody>
      </p:sp>
      <p:cxnSp>
        <p:nvCxnSpPr>
          <p:cNvPr id="22" name="Rechte verbindingslijn 21"/>
          <p:cNvCxnSpPr/>
          <p:nvPr userDrawn="1"/>
        </p:nvCxnSpPr>
        <p:spPr>
          <a:xfrm flipH="1">
            <a:off x="3688422" y="789600"/>
            <a:ext cx="4879507" cy="11784"/>
          </a:xfrm>
          <a:prstGeom prst="line">
            <a:avLst/>
          </a:prstGeom>
          <a:ln w="38100">
            <a:solidFill>
              <a:schemeClr val="bg1"/>
            </a:solidFill>
          </a:ln>
        </p:spPr>
        <p:style>
          <a:lnRef idx="1">
            <a:schemeClr val="accent2"/>
          </a:lnRef>
          <a:fillRef idx="0">
            <a:schemeClr val="accent2"/>
          </a:fillRef>
          <a:effectRef idx="0">
            <a:schemeClr val="accent2"/>
          </a:effectRef>
          <a:fontRef idx="minor">
            <a:schemeClr val="tx1"/>
          </a:fontRef>
        </p:style>
      </p:cxnSp>
    </p:spTree>
    <p:extLst>
      <p:ext uri="{BB962C8B-B14F-4D97-AF65-F5344CB8AC3E}">
        <p14:creationId xmlns:p14="http://schemas.microsoft.com/office/powerpoint/2010/main" val="1010156854"/>
      </p:ext>
    </p:extLst>
  </p:cSld>
  <p:clrMapOvr>
    <a:masterClrMapping/>
  </p:clrMapOvr>
  <p:timing>
    <p:tnLst>
      <p:par>
        <p:cTn id="1" dur="indefinite" restart="never" nodeType="tmRoot"/>
      </p:par>
    </p:tnLst>
  </p:timing>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Tekst groen kader + full screen afbeelding">
    <p:spTree>
      <p:nvGrpSpPr>
        <p:cNvPr id="1" name=""/>
        <p:cNvGrpSpPr/>
        <p:nvPr/>
      </p:nvGrpSpPr>
      <p:grpSpPr>
        <a:xfrm>
          <a:off x="0" y="0"/>
          <a:ext cx="0" cy="0"/>
          <a:chOff x="0" y="0"/>
          <a:chExt cx="0" cy="0"/>
        </a:xfrm>
      </p:grpSpPr>
      <p:sp>
        <p:nvSpPr>
          <p:cNvPr id="3" name="Tijdelijke aanduiding voor afbeelding 2">
            <a:extLst>
              <a:ext uri="{FF2B5EF4-FFF2-40B4-BE49-F238E27FC236}">
                <a16:creationId xmlns:a16="http://schemas.microsoft.com/office/drawing/2014/main" id="{D49C020A-6A74-334C-8A96-650525C1633E}"/>
              </a:ext>
            </a:extLst>
          </p:cNvPr>
          <p:cNvSpPr>
            <a:spLocks noGrp="1"/>
          </p:cNvSpPr>
          <p:nvPr>
            <p:ph type="pic" sz="quarter" idx="12"/>
          </p:nvPr>
        </p:nvSpPr>
        <p:spPr>
          <a:xfrm>
            <a:off x="0" y="0"/>
            <a:ext cx="12192000" cy="6264613"/>
          </a:xfrm>
          <a:prstGeom prst="rect">
            <a:avLst/>
          </a:prstGeom>
        </p:spPr>
        <p:txBody>
          <a:bodyPr/>
          <a:lstStyle>
            <a:lvl1pPr marL="228600" marR="0" indent="-228600" algn="l" defTabSz="914400" rtl="0" eaLnBrk="1" fontAlgn="base" latinLnBrk="0" hangingPunct="1">
              <a:lnSpc>
                <a:spcPct val="90000"/>
              </a:lnSpc>
              <a:spcBef>
                <a:spcPts val="1000"/>
              </a:spcBef>
              <a:spcAft>
                <a:spcPct val="0"/>
              </a:spcAft>
              <a:buClrTx/>
              <a:buSzTx/>
              <a:buFont typeface="Arial" panose="020B0604020202020204" pitchFamily="34" charset="0"/>
              <a:buChar char="•"/>
              <a:tabLst/>
              <a:defRPr/>
            </a:lvl1pPr>
          </a:lstStyle>
          <a:p>
            <a:pPr marL="228600" marR="0" lvl="0" indent="-228600" algn="l" defTabSz="914400" rtl="0" eaLnBrk="1" fontAlgn="base" latinLnBrk="0" hangingPunct="1">
              <a:lnSpc>
                <a:spcPct val="90000"/>
              </a:lnSpc>
              <a:spcBef>
                <a:spcPts val="1000"/>
              </a:spcBef>
              <a:spcAft>
                <a:spcPct val="0"/>
              </a:spcAft>
              <a:buClrTx/>
              <a:buSzTx/>
              <a:buFont typeface="Arial" panose="020B0604020202020204" pitchFamily="34" charset="0"/>
              <a:buChar char="•"/>
              <a:tabLst/>
              <a:defRPr/>
            </a:pPr>
            <a:r>
              <a:rPr lang="nl-NL" noProof="0" dirty="0" smtClean="0"/>
              <a:t>Klik op het pictogram als u een afbeelding wilt toevoegen</a:t>
            </a:r>
          </a:p>
          <a:p>
            <a:endParaRPr lang="nl-NL" dirty="0"/>
          </a:p>
        </p:txBody>
      </p:sp>
      <p:sp>
        <p:nvSpPr>
          <p:cNvPr id="5" name="Rechthoek 4">
            <a:extLst>
              <a:ext uri="{FF2B5EF4-FFF2-40B4-BE49-F238E27FC236}">
                <a16:creationId xmlns:a16="http://schemas.microsoft.com/office/drawing/2014/main" id="{581F6EA2-2AE7-3B42-83CF-A376545C8D04}"/>
              </a:ext>
            </a:extLst>
          </p:cNvPr>
          <p:cNvSpPr/>
          <p:nvPr userDrawn="1"/>
        </p:nvSpPr>
        <p:spPr>
          <a:xfrm flipV="1">
            <a:off x="3657600" y="788988"/>
            <a:ext cx="4910138" cy="46037"/>
          </a:xfrm>
          <a:prstGeom prst="rect">
            <a:avLst/>
          </a:prstGeom>
          <a:solidFill>
            <a:schemeClr val="bg1"/>
          </a:solidFill>
          <a:ln w="6350">
            <a:noFill/>
          </a:ln>
        </p:spPr>
        <p:style>
          <a:lnRef idx="2">
            <a:schemeClr val="dk1">
              <a:shade val="50000"/>
            </a:schemeClr>
          </a:lnRef>
          <a:fillRef idx="1">
            <a:schemeClr val="dk1"/>
          </a:fillRef>
          <a:effectRef idx="0">
            <a:schemeClr val="dk1"/>
          </a:effectRef>
          <a:fontRef idx="minor">
            <a:schemeClr val="lt1"/>
          </a:fontRef>
        </p:style>
        <p:txBody>
          <a:bodyPr anchor="ctr"/>
          <a:lstStyle/>
          <a:p>
            <a:pPr algn="ctr" eaLnBrk="1" fontAlgn="auto" hangingPunct="1">
              <a:spcBef>
                <a:spcPts val="0"/>
              </a:spcBef>
              <a:spcAft>
                <a:spcPts val="0"/>
              </a:spcAft>
              <a:defRPr/>
            </a:pPr>
            <a:endParaRPr lang="nl-NL" dirty="0"/>
          </a:p>
        </p:txBody>
      </p:sp>
      <p:sp>
        <p:nvSpPr>
          <p:cNvPr id="7" name="Tijdelijke aanduiding voor tekst 2">
            <a:extLst>
              <a:ext uri="{FF2B5EF4-FFF2-40B4-BE49-F238E27FC236}">
                <a16:creationId xmlns:a16="http://schemas.microsoft.com/office/drawing/2014/main" id="{C58C53C0-2A3A-454F-9272-980B44A4AD46}"/>
              </a:ext>
            </a:extLst>
          </p:cNvPr>
          <p:cNvSpPr>
            <a:spLocks noGrp="1"/>
          </p:cNvSpPr>
          <p:nvPr>
            <p:ph type="body" sz="quarter" idx="11" hasCustomPrompt="1"/>
          </p:nvPr>
        </p:nvSpPr>
        <p:spPr>
          <a:xfrm>
            <a:off x="2963069" y="1662923"/>
            <a:ext cx="6265862" cy="1376028"/>
          </a:xfrm>
          <a:prstGeom prst="rect">
            <a:avLst/>
          </a:prstGeom>
          <a:solidFill>
            <a:srgbClr val="2D7372"/>
          </a:solidFill>
        </p:spPr>
        <p:txBody>
          <a:bodyPr lIns="468000" tIns="468000" rIns="468000" bIns="468000" anchor="ctr" anchorCtr="1">
            <a:spAutoFit/>
          </a:bodyPr>
          <a:lstStyle>
            <a:lvl1pPr marL="0" marR="0" indent="0" algn="l" defTabSz="914400" rtl="0" eaLnBrk="1" fontAlgn="auto" latinLnBrk="0" hangingPunct="1">
              <a:lnSpc>
                <a:spcPct val="100000"/>
              </a:lnSpc>
              <a:spcBef>
                <a:spcPts val="1000"/>
              </a:spcBef>
              <a:spcAft>
                <a:spcPts val="0"/>
              </a:spcAft>
              <a:buClrTx/>
              <a:buSzTx/>
              <a:buFontTx/>
              <a:buNone/>
              <a:tabLst/>
              <a:defRPr baseline="0">
                <a:solidFill>
                  <a:schemeClr val="bg1"/>
                </a:solidFill>
              </a:defRPr>
            </a:lvl1pPr>
          </a:lstStyle>
          <a:p>
            <a:pPr lvl="0"/>
            <a:r>
              <a:rPr lang="nl-NL" dirty="0"/>
              <a:t>Klik om tekst te bewerken</a:t>
            </a:r>
          </a:p>
        </p:txBody>
      </p:sp>
    </p:spTree>
    <p:extLst>
      <p:ext uri="{BB962C8B-B14F-4D97-AF65-F5344CB8AC3E}">
        <p14:creationId xmlns:p14="http://schemas.microsoft.com/office/powerpoint/2010/main" val="2550972565"/>
      </p:ext>
    </p:extLst>
  </p:cSld>
  <p:clrMapOvr>
    <a:masterClrMapping/>
  </p:clrMapOvr>
  <p:timing>
    <p:tnLst>
      <p:par>
        <p:cTn id="1" dur="indefinite" restart="never" nodeType="tmRoot"/>
      </p:par>
    </p:tnLst>
  </p:timing>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Full screen foto">
    <p:spTree>
      <p:nvGrpSpPr>
        <p:cNvPr id="1" name=""/>
        <p:cNvGrpSpPr/>
        <p:nvPr/>
      </p:nvGrpSpPr>
      <p:grpSpPr>
        <a:xfrm>
          <a:off x="0" y="0"/>
          <a:ext cx="0" cy="0"/>
          <a:chOff x="0" y="0"/>
          <a:chExt cx="0" cy="0"/>
        </a:xfrm>
      </p:grpSpPr>
      <p:sp>
        <p:nvSpPr>
          <p:cNvPr id="3" name="Rechthoek 2">
            <a:extLst>
              <a:ext uri="{FF2B5EF4-FFF2-40B4-BE49-F238E27FC236}">
                <a16:creationId xmlns:a16="http://schemas.microsoft.com/office/drawing/2014/main" id="{04865FFD-29DC-B44B-AB05-779127203648}"/>
              </a:ext>
            </a:extLst>
          </p:cNvPr>
          <p:cNvSpPr/>
          <p:nvPr userDrawn="1"/>
        </p:nvSpPr>
        <p:spPr>
          <a:xfrm flipV="1">
            <a:off x="3657600" y="788988"/>
            <a:ext cx="4910138" cy="46037"/>
          </a:xfrm>
          <a:prstGeom prst="rect">
            <a:avLst/>
          </a:prstGeom>
          <a:solidFill>
            <a:schemeClr val="bg1"/>
          </a:solidFill>
          <a:ln w="6350">
            <a:noFill/>
          </a:ln>
        </p:spPr>
        <p:style>
          <a:lnRef idx="2">
            <a:schemeClr val="dk1">
              <a:shade val="50000"/>
            </a:schemeClr>
          </a:lnRef>
          <a:fillRef idx="1">
            <a:schemeClr val="dk1"/>
          </a:fillRef>
          <a:effectRef idx="0">
            <a:schemeClr val="dk1"/>
          </a:effectRef>
          <a:fontRef idx="minor">
            <a:schemeClr val="lt1"/>
          </a:fontRef>
        </p:style>
        <p:txBody>
          <a:bodyPr anchor="ctr"/>
          <a:lstStyle/>
          <a:p>
            <a:pPr algn="ctr" eaLnBrk="1" fontAlgn="auto" hangingPunct="1">
              <a:spcBef>
                <a:spcPts val="0"/>
              </a:spcBef>
              <a:spcAft>
                <a:spcPts val="0"/>
              </a:spcAft>
              <a:defRPr/>
            </a:pPr>
            <a:endParaRPr lang="nl-NL" dirty="0"/>
          </a:p>
        </p:txBody>
      </p:sp>
      <p:sp>
        <p:nvSpPr>
          <p:cNvPr id="4" name="Tijdelijke aanduiding voor afbeelding 3">
            <a:extLst>
              <a:ext uri="{FF2B5EF4-FFF2-40B4-BE49-F238E27FC236}">
                <a16:creationId xmlns:a16="http://schemas.microsoft.com/office/drawing/2014/main" id="{D8FC60E1-5569-1C4F-8F1E-1EDDE4D3144D}"/>
              </a:ext>
            </a:extLst>
          </p:cNvPr>
          <p:cNvSpPr>
            <a:spLocks noGrp="1"/>
          </p:cNvSpPr>
          <p:nvPr>
            <p:ph type="pic" sz="quarter" idx="12"/>
          </p:nvPr>
        </p:nvSpPr>
        <p:spPr>
          <a:xfrm>
            <a:off x="0" y="1"/>
            <a:ext cx="12192000" cy="6253934"/>
          </a:xfrm>
          <a:prstGeom prst="rect">
            <a:avLst/>
          </a:prstGeom>
        </p:spPr>
        <p:txBody>
          <a:bodyPr/>
          <a:lstStyle>
            <a:lvl1pPr marL="0" indent="0">
              <a:buNone/>
              <a:defRPr/>
            </a:lvl1pPr>
          </a:lstStyle>
          <a:p>
            <a:pPr lvl="0"/>
            <a:r>
              <a:rPr lang="nl-NL" noProof="0" dirty="0"/>
              <a:t>Klik op het pictogram als u een afbeelding wilt toevoegen</a:t>
            </a:r>
          </a:p>
        </p:txBody>
      </p:sp>
    </p:spTree>
    <p:extLst>
      <p:ext uri="{BB962C8B-B14F-4D97-AF65-F5344CB8AC3E}">
        <p14:creationId xmlns:p14="http://schemas.microsoft.com/office/powerpoint/2010/main" val="1410850349"/>
      </p:ext>
    </p:extLst>
  </p:cSld>
  <p:clrMapOvr>
    <a:masterClrMapping/>
  </p:clrMapOvr>
  <p:timing>
    <p:tnLst>
      <p:par>
        <p:cTn id="1" dur="indefinite" restart="never" nodeType="tmRoot"/>
      </p:par>
    </p:tnLst>
  </p:timing>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Titel en tekst">
    <p:spTree>
      <p:nvGrpSpPr>
        <p:cNvPr id="1" name=""/>
        <p:cNvGrpSpPr/>
        <p:nvPr/>
      </p:nvGrpSpPr>
      <p:grpSpPr>
        <a:xfrm>
          <a:off x="0" y="0"/>
          <a:ext cx="0" cy="0"/>
          <a:chOff x="0" y="0"/>
          <a:chExt cx="0" cy="0"/>
        </a:xfrm>
      </p:grpSpPr>
      <p:sp>
        <p:nvSpPr>
          <p:cNvPr id="4" name="Rechthoek 3">
            <a:extLst>
              <a:ext uri="{FF2B5EF4-FFF2-40B4-BE49-F238E27FC236}">
                <a16:creationId xmlns:a16="http://schemas.microsoft.com/office/drawing/2014/main" id="{B9BC4AF5-CDC0-FD46-A240-D6DA198BA918}"/>
              </a:ext>
            </a:extLst>
          </p:cNvPr>
          <p:cNvSpPr/>
          <p:nvPr userDrawn="1"/>
        </p:nvSpPr>
        <p:spPr>
          <a:xfrm flipV="1">
            <a:off x="649288" y="717550"/>
            <a:ext cx="10653712" cy="46038"/>
          </a:xfrm>
          <a:prstGeom prst="rect">
            <a:avLst/>
          </a:prstGeom>
          <a:ln w="6350">
            <a:noFill/>
          </a:ln>
        </p:spPr>
        <p:style>
          <a:lnRef idx="2">
            <a:schemeClr val="dk1">
              <a:shade val="50000"/>
            </a:schemeClr>
          </a:lnRef>
          <a:fillRef idx="1">
            <a:schemeClr val="dk1"/>
          </a:fillRef>
          <a:effectRef idx="0">
            <a:schemeClr val="dk1"/>
          </a:effectRef>
          <a:fontRef idx="minor">
            <a:schemeClr val="lt1"/>
          </a:fontRef>
        </p:style>
        <p:txBody>
          <a:bodyPr anchor="ctr"/>
          <a:lstStyle/>
          <a:p>
            <a:pPr algn="ctr" eaLnBrk="1" fontAlgn="auto" hangingPunct="1">
              <a:spcBef>
                <a:spcPts val="0"/>
              </a:spcBef>
              <a:spcAft>
                <a:spcPts val="0"/>
              </a:spcAft>
              <a:defRPr/>
            </a:pPr>
            <a:endParaRPr lang="nl-NL" dirty="0"/>
          </a:p>
        </p:txBody>
      </p:sp>
      <p:sp>
        <p:nvSpPr>
          <p:cNvPr id="22" name="Tijdelijke aanduiding voor tekst 21">
            <a:extLst>
              <a:ext uri="{FF2B5EF4-FFF2-40B4-BE49-F238E27FC236}">
                <a16:creationId xmlns:a16="http://schemas.microsoft.com/office/drawing/2014/main" id="{80FEA17E-B98D-4B43-B778-D28320AEFDEE}"/>
              </a:ext>
            </a:extLst>
          </p:cNvPr>
          <p:cNvSpPr>
            <a:spLocks noGrp="1"/>
          </p:cNvSpPr>
          <p:nvPr>
            <p:ph type="body" sz="quarter" idx="11" hasCustomPrompt="1"/>
          </p:nvPr>
        </p:nvSpPr>
        <p:spPr>
          <a:xfrm>
            <a:off x="649288" y="2395538"/>
            <a:ext cx="10654252" cy="3482975"/>
          </a:xfrm>
          <a:prstGeom prst="rect">
            <a:avLst/>
          </a:prstGeom>
        </p:spPr>
        <p:txBody>
          <a:bodyPr/>
          <a:lstStyle>
            <a:lvl1pPr marL="0" marR="0" indent="0" algn="l" defTabSz="914400" rtl="0" eaLnBrk="1" fontAlgn="auto" latinLnBrk="0" hangingPunct="1">
              <a:lnSpc>
                <a:spcPct val="100000"/>
              </a:lnSpc>
              <a:spcBef>
                <a:spcPts val="1000"/>
              </a:spcBef>
              <a:spcAft>
                <a:spcPts val="0"/>
              </a:spcAft>
              <a:buClrTx/>
              <a:buSzTx/>
              <a:buFontTx/>
              <a:buNone/>
              <a:tabLst/>
              <a:defRPr sz="2800" baseline="0"/>
            </a:lvl1pPr>
          </a:lstStyle>
          <a:p>
            <a:r>
              <a:rPr lang="nl-NL" dirty="0"/>
              <a:t>Klik om tekst te bewerken</a:t>
            </a:r>
          </a:p>
        </p:txBody>
      </p:sp>
      <p:sp>
        <p:nvSpPr>
          <p:cNvPr id="7" name="Tijdelijke aanduiding voor titel 1">
            <a:extLst>
              <a:ext uri="{FF2B5EF4-FFF2-40B4-BE49-F238E27FC236}">
                <a16:creationId xmlns:a16="http://schemas.microsoft.com/office/drawing/2014/main" id="{DD9964BC-266F-BF48-A6FE-6D56ADCBA88A}"/>
              </a:ext>
            </a:extLst>
          </p:cNvPr>
          <p:cNvSpPr>
            <a:spLocks noGrp="1"/>
          </p:cNvSpPr>
          <p:nvPr>
            <p:ph type="title" hasCustomPrompt="1"/>
          </p:nvPr>
        </p:nvSpPr>
        <p:spPr>
          <a:xfrm>
            <a:off x="649288" y="718264"/>
            <a:ext cx="10654252" cy="1507218"/>
          </a:xfrm>
          <a:prstGeom prst="rect">
            <a:avLst/>
          </a:prstGeom>
        </p:spPr>
        <p:txBody>
          <a:bodyPr vert="horz" lIns="91440" tIns="45720" rIns="91440" bIns="45720" rtlCol="0" anchor="ctr">
            <a:noAutofit/>
          </a:bodyPr>
          <a:lstStyle>
            <a:lvl1pPr fontAlgn="t">
              <a:lnSpc>
                <a:spcPct val="75000"/>
              </a:lnSpc>
              <a:defRPr sz="4300" baseline="0"/>
            </a:lvl1pPr>
          </a:lstStyle>
          <a:p>
            <a:r>
              <a:rPr lang="nl-NL" dirty="0"/>
              <a:t>Klik om titel te bewerken</a:t>
            </a:r>
          </a:p>
        </p:txBody>
      </p:sp>
    </p:spTree>
    <p:extLst>
      <p:ext uri="{BB962C8B-B14F-4D97-AF65-F5344CB8AC3E}">
        <p14:creationId xmlns:p14="http://schemas.microsoft.com/office/powerpoint/2010/main" val="148133997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el, tekst + afbeelding blokken rechts">
    <p:bg>
      <p:bgPr>
        <a:blipFill dpi="0" rotWithShape="1">
          <a:blip r:embed="rId2" cstate="screen">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6" name="Tijdelijke aanduiding voor afbeelding 19">
            <a:extLst>
              <a:ext uri="{FF2B5EF4-FFF2-40B4-BE49-F238E27FC236}">
                <a16:creationId xmlns:a16="http://schemas.microsoft.com/office/drawing/2014/main" id="{C27F2788-2EBD-5F4F-BE77-3CF74AF9FE06}"/>
              </a:ext>
            </a:extLst>
          </p:cNvPr>
          <p:cNvSpPr>
            <a:spLocks noGrp="1"/>
          </p:cNvSpPr>
          <p:nvPr>
            <p:ph type="pic" sz="quarter" idx="12"/>
          </p:nvPr>
        </p:nvSpPr>
        <p:spPr>
          <a:xfrm>
            <a:off x="9060649" y="3104666"/>
            <a:ext cx="2626732" cy="3160403"/>
          </a:xfrm>
          <a:prstGeom prst="rect">
            <a:avLst/>
          </a:prstGeom>
        </p:spPr>
        <p:txBody>
          <a:bodyPr/>
          <a:lstStyle>
            <a:lvl1pPr marL="0" indent="0" algn="ctr">
              <a:buNone/>
              <a:defRPr sz="2400"/>
            </a:lvl1pPr>
          </a:lstStyle>
          <a:p>
            <a:pPr lvl="0"/>
            <a:r>
              <a:rPr lang="nl-NL" noProof="0" dirty="0"/>
              <a:t>Klik op het pictogram als u een afbeelding wilt toevoegen</a:t>
            </a:r>
          </a:p>
        </p:txBody>
      </p:sp>
      <p:sp>
        <p:nvSpPr>
          <p:cNvPr id="7" name="Rechthoek 6">
            <a:extLst>
              <a:ext uri="{FF2B5EF4-FFF2-40B4-BE49-F238E27FC236}">
                <a16:creationId xmlns:a16="http://schemas.microsoft.com/office/drawing/2014/main" id="{2CC15E7C-F781-EE4D-857E-82C993932AB0}"/>
              </a:ext>
            </a:extLst>
          </p:cNvPr>
          <p:cNvSpPr/>
          <p:nvPr userDrawn="1"/>
        </p:nvSpPr>
        <p:spPr>
          <a:xfrm flipV="1">
            <a:off x="649288" y="717550"/>
            <a:ext cx="5308600" cy="46038"/>
          </a:xfrm>
          <a:prstGeom prst="rect">
            <a:avLst/>
          </a:prstGeom>
          <a:ln>
            <a:noFill/>
          </a:ln>
        </p:spPr>
        <p:style>
          <a:lnRef idx="2">
            <a:schemeClr val="dk1">
              <a:shade val="50000"/>
            </a:schemeClr>
          </a:lnRef>
          <a:fillRef idx="1">
            <a:schemeClr val="dk1"/>
          </a:fillRef>
          <a:effectRef idx="0">
            <a:schemeClr val="dk1"/>
          </a:effectRef>
          <a:fontRef idx="minor">
            <a:schemeClr val="lt1"/>
          </a:fontRef>
        </p:style>
        <p:txBody>
          <a:bodyPr anchor="ctr"/>
          <a:lstStyle/>
          <a:p>
            <a:pPr algn="ctr" eaLnBrk="1" fontAlgn="auto" hangingPunct="1">
              <a:spcBef>
                <a:spcPts val="0"/>
              </a:spcBef>
              <a:spcAft>
                <a:spcPts val="0"/>
              </a:spcAft>
              <a:defRPr/>
            </a:pPr>
            <a:endParaRPr lang="nl-NL"/>
          </a:p>
        </p:txBody>
      </p:sp>
      <p:sp>
        <p:nvSpPr>
          <p:cNvPr id="9" name="Rechthoek 8">
            <a:extLst>
              <a:ext uri="{FF2B5EF4-FFF2-40B4-BE49-F238E27FC236}">
                <a16:creationId xmlns:a16="http://schemas.microsoft.com/office/drawing/2014/main" id="{87FDB58B-B27E-E742-91F1-3BF7B3B2FAFE}"/>
              </a:ext>
            </a:extLst>
          </p:cNvPr>
          <p:cNvSpPr/>
          <p:nvPr userDrawn="1"/>
        </p:nvSpPr>
        <p:spPr>
          <a:xfrm>
            <a:off x="9053862" y="0"/>
            <a:ext cx="2633519" cy="3104666"/>
          </a:xfrm>
          <a:prstGeom prst="rect">
            <a:avLst/>
          </a:prstGeom>
          <a:solidFill>
            <a:srgbClr val="8CCE6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nl-NL"/>
          </a:p>
        </p:txBody>
      </p:sp>
      <p:sp>
        <p:nvSpPr>
          <p:cNvPr id="22" name="Tijdelijke aanduiding voor tekst 21">
            <a:extLst>
              <a:ext uri="{FF2B5EF4-FFF2-40B4-BE49-F238E27FC236}">
                <a16:creationId xmlns:a16="http://schemas.microsoft.com/office/drawing/2014/main" id="{80FEA17E-B98D-4B43-B778-D28320AEFDEE}"/>
              </a:ext>
            </a:extLst>
          </p:cNvPr>
          <p:cNvSpPr>
            <a:spLocks noGrp="1"/>
          </p:cNvSpPr>
          <p:nvPr>
            <p:ph type="body" sz="quarter" idx="11" hasCustomPrompt="1"/>
          </p:nvPr>
        </p:nvSpPr>
        <p:spPr>
          <a:xfrm>
            <a:off x="649289" y="2395538"/>
            <a:ext cx="5309060" cy="3482975"/>
          </a:xfrm>
          <a:prstGeom prst="rect">
            <a:avLst/>
          </a:prstGeom>
        </p:spPr>
        <p:txBody>
          <a:bodyPr/>
          <a:lstStyle>
            <a:lvl1pPr marL="0" marR="0" indent="0" algn="l" defTabSz="914400" rtl="0" eaLnBrk="1" fontAlgn="auto" latinLnBrk="0" hangingPunct="1">
              <a:lnSpc>
                <a:spcPct val="90000"/>
              </a:lnSpc>
              <a:spcBef>
                <a:spcPts val="1000"/>
              </a:spcBef>
              <a:spcAft>
                <a:spcPts val="0"/>
              </a:spcAft>
              <a:buClrTx/>
              <a:buSzTx/>
              <a:buFontTx/>
              <a:buNone/>
              <a:tabLst/>
              <a:defRPr sz="2800" baseline="0"/>
            </a:lvl1pPr>
          </a:lstStyle>
          <a:p>
            <a:r>
              <a:rPr lang="nl-NL" dirty="0"/>
              <a:t>Klik om tekst te bewerken</a:t>
            </a:r>
          </a:p>
        </p:txBody>
      </p:sp>
      <p:sp>
        <p:nvSpPr>
          <p:cNvPr id="8" name="Tijdelijke aanduiding voor titel 1">
            <a:extLst>
              <a:ext uri="{FF2B5EF4-FFF2-40B4-BE49-F238E27FC236}">
                <a16:creationId xmlns:a16="http://schemas.microsoft.com/office/drawing/2014/main" id="{7F3C4D18-AB07-C44E-B32E-58DCD7601F28}"/>
              </a:ext>
            </a:extLst>
          </p:cNvPr>
          <p:cNvSpPr>
            <a:spLocks noGrp="1"/>
          </p:cNvSpPr>
          <p:nvPr>
            <p:ph type="title" hasCustomPrompt="1"/>
          </p:nvPr>
        </p:nvSpPr>
        <p:spPr>
          <a:xfrm>
            <a:off x="649513" y="727983"/>
            <a:ext cx="5308836" cy="1507218"/>
          </a:xfrm>
          <a:prstGeom prst="rect">
            <a:avLst/>
          </a:prstGeom>
        </p:spPr>
        <p:txBody>
          <a:bodyPr vert="horz" lIns="91440" tIns="45720" rIns="91440" bIns="45720" rtlCol="0" anchor="ctr">
            <a:noAutofit/>
          </a:bodyPr>
          <a:lstStyle>
            <a:lvl1pPr fontAlgn="t">
              <a:lnSpc>
                <a:spcPct val="75000"/>
              </a:lnSpc>
              <a:defRPr sz="4300" baseline="0"/>
            </a:lvl1pPr>
          </a:lstStyle>
          <a:p>
            <a:r>
              <a:rPr lang="nl-NL" dirty="0"/>
              <a:t>Klik om titel te bewerken</a:t>
            </a:r>
          </a:p>
        </p:txBody>
      </p:sp>
      <p:sp>
        <p:nvSpPr>
          <p:cNvPr id="11" name="Rechthoek 10">
            <a:extLst>
              <a:ext uri="{FF2B5EF4-FFF2-40B4-BE49-F238E27FC236}">
                <a16:creationId xmlns:a16="http://schemas.microsoft.com/office/drawing/2014/main" id="{562A6F58-8D97-0941-A2AB-DE87F0AA8F3D}"/>
              </a:ext>
            </a:extLst>
          </p:cNvPr>
          <p:cNvSpPr/>
          <p:nvPr userDrawn="1"/>
        </p:nvSpPr>
        <p:spPr>
          <a:xfrm>
            <a:off x="6405847" y="3104666"/>
            <a:ext cx="2654802" cy="3160403"/>
          </a:xfrm>
          <a:prstGeom prst="rect">
            <a:avLst/>
          </a:prstGeom>
          <a:solidFill>
            <a:srgbClr val="2D737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nl-NL"/>
          </a:p>
        </p:txBody>
      </p:sp>
      <p:sp>
        <p:nvSpPr>
          <p:cNvPr id="12" name="Tijdelijke aanduiding voor afbeelding 19">
            <a:extLst>
              <a:ext uri="{FF2B5EF4-FFF2-40B4-BE49-F238E27FC236}">
                <a16:creationId xmlns:a16="http://schemas.microsoft.com/office/drawing/2014/main" id="{3CAEEA13-A629-A242-96DA-02BD2BAC07B1}"/>
              </a:ext>
            </a:extLst>
          </p:cNvPr>
          <p:cNvSpPr>
            <a:spLocks noGrp="1"/>
          </p:cNvSpPr>
          <p:nvPr>
            <p:ph type="pic" sz="quarter" idx="13"/>
          </p:nvPr>
        </p:nvSpPr>
        <p:spPr>
          <a:xfrm>
            <a:off x="6413095" y="0"/>
            <a:ext cx="2640306" cy="3104666"/>
          </a:xfrm>
          <a:prstGeom prst="rect">
            <a:avLst/>
          </a:prstGeom>
        </p:spPr>
        <p:txBody>
          <a:bodyPr/>
          <a:lstStyle>
            <a:lvl1pPr marL="0" indent="0" algn="ctr">
              <a:buNone/>
              <a:defRPr sz="2400"/>
            </a:lvl1pPr>
          </a:lstStyle>
          <a:p>
            <a:pPr lvl="0"/>
            <a:r>
              <a:rPr lang="nl-NL" noProof="0" dirty="0"/>
              <a:t>Klik op het pictogram als u een afbeelding wilt toevoegen</a:t>
            </a:r>
          </a:p>
        </p:txBody>
      </p:sp>
    </p:spTree>
    <p:extLst>
      <p:ext uri="{BB962C8B-B14F-4D97-AF65-F5344CB8AC3E}">
        <p14:creationId xmlns:p14="http://schemas.microsoft.com/office/powerpoint/2010/main" val="3022083282"/>
      </p:ext>
    </p:extLst>
  </p:cSld>
  <p:clrMapOvr>
    <a:masterClrMapping/>
  </p:clrMapOvr>
  <p:timing>
    <p:tnLst>
      <p:par>
        <p:cTn id="1" dur="indefinite" restart="never" nodeType="tmRoot"/>
      </p:par>
    </p:tnLst>
  </p:timing>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Titel en object (smart art, grafieken etc)">
    <p:spTree>
      <p:nvGrpSpPr>
        <p:cNvPr id="1" name=""/>
        <p:cNvGrpSpPr/>
        <p:nvPr/>
      </p:nvGrpSpPr>
      <p:grpSpPr>
        <a:xfrm>
          <a:off x="0" y="0"/>
          <a:ext cx="0" cy="0"/>
          <a:chOff x="0" y="0"/>
          <a:chExt cx="0" cy="0"/>
        </a:xfrm>
      </p:grpSpPr>
      <p:sp>
        <p:nvSpPr>
          <p:cNvPr id="3" name="Rechthoek 2">
            <a:extLst>
              <a:ext uri="{FF2B5EF4-FFF2-40B4-BE49-F238E27FC236}">
                <a16:creationId xmlns:a16="http://schemas.microsoft.com/office/drawing/2014/main" id="{4B66DCB3-5140-F04D-B290-546F5FBD4E2D}"/>
              </a:ext>
            </a:extLst>
          </p:cNvPr>
          <p:cNvSpPr/>
          <p:nvPr userDrawn="1"/>
        </p:nvSpPr>
        <p:spPr>
          <a:xfrm flipV="1">
            <a:off x="649288" y="717550"/>
            <a:ext cx="10653712" cy="46038"/>
          </a:xfrm>
          <a:prstGeom prst="rect">
            <a:avLst/>
          </a:prstGeom>
          <a:ln w="6350">
            <a:noFill/>
          </a:ln>
        </p:spPr>
        <p:style>
          <a:lnRef idx="2">
            <a:schemeClr val="dk1">
              <a:shade val="50000"/>
            </a:schemeClr>
          </a:lnRef>
          <a:fillRef idx="1">
            <a:schemeClr val="dk1"/>
          </a:fillRef>
          <a:effectRef idx="0">
            <a:schemeClr val="dk1"/>
          </a:effectRef>
          <a:fontRef idx="minor">
            <a:schemeClr val="lt1"/>
          </a:fontRef>
        </p:style>
        <p:txBody>
          <a:bodyPr anchor="ctr"/>
          <a:lstStyle/>
          <a:p>
            <a:pPr algn="ctr" eaLnBrk="1" fontAlgn="auto" hangingPunct="1">
              <a:spcBef>
                <a:spcPts val="0"/>
              </a:spcBef>
              <a:spcAft>
                <a:spcPts val="0"/>
              </a:spcAft>
              <a:defRPr/>
            </a:pPr>
            <a:endParaRPr lang="nl-NL" dirty="0"/>
          </a:p>
        </p:txBody>
      </p:sp>
      <p:sp>
        <p:nvSpPr>
          <p:cNvPr id="7" name="Tijdelijke aanduiding voor titel 1">
            <a:extLst>
              <a:ext uri="{FF2B5EF4-FFF2-40B4-BE49-F238E27FC236}">
                <a16:creationId xmlns:a16="http://schemas.microsoft.com/office/drawing/2014/main" id="{DD9964BC-266F-BF48-A6FE-6D56ADCBA88A}"/>
              </a:ext>
            </a:extLst>
          </p:cNvPr>
          <p:cNvSpPr>
            <a:spLocks noGrp="1"/>
          </p:cNvSpPr>
          <p:nvPr>
            <p:ph type="title" hasCustomPrompt="1"/>
          </p:nvPr>
        </p:nvSpPr>
        <p:spPr>
          <a:xfrm>
            <a:off x="649288" y="718264"/>
            <a:ext cx="10654252" cy="1507218"/>
          </a:xfrm>
          <a:prstGeom prst="rect">
            <a:avLst/>
          </a:prstGeom>
        </p:spPr>
        <p:txBody>
          <a:bodyPr vert="horz" lIns="91440" tIns="45720" rIns="91440" bIns="45720" rtlCol="0" anchor="ctr">
            <a:noAutofit/>
          </a:bodyPr>
          <a:lstStyle>
            <a:lvl1pPr fontAlgn="t">
              <a:lnSpc>
                <a:spcPct val="75000"/>
              </a:lnSpc>
              <a:defRPr sz="4300" baseline="0"/>
            </a:lvl1pPr>
          </a:lstStyle>
          <a:p>
            <a:r>
              <a:rPr lang="nl-NL" dirty="0"/>
              <a:t>Klik om titel te bewerken</a:t>
            </a:r>
          </a:p>
        </p:txBody>
      </p:sp>
      <p:sp>
        <p:nvSpPr>
          <p:cNvPr id="4" name="Tijdelijke aanduiding voor inhoud 2">
            <a:extLst>
              <a:ext uri="{FF2B5EF4-FFF2-40B4-BE49-F238E27FC236}">
                <a16:creationId xmlns:a16="http://schemas.microsoft.com/office/drawing/2014/main" id="{616AD634-4047-E84A-B95D-113EB95D4A1B}"/>
              </a:ext>
            </a:extLst>
          </p:cNvPr>
          <p:cNvSpPr>
            <a:spLocks noGrp="1"/>
          </p:cNvSpPr>
          <p:nvPr>
            <p:ph idx="1" hasCustomPrompt="1"/>
          </p:nvPr>
        </p:nvSpPr>
        <p:spPr>
          <a:xfrm>
            <a:off x="649288" y="2308697"/>
            <a:ext cx="10653712" cy="3868265"/>
          </a:xfrm>
          <a:prstGeom prst="rect">
            <a:avLst/>
          </a:prstGeom>
        </p:spPr>
        <p:txBody>
          <a:bodyPr/>
          <a:lstStyle>
            <a:lvl1pPr marL="0" indent="0">
              <a:buNone/>
              <a:defRPr/>
            </a:lvl1pPr>
          </a:lstStyle>
          <a:p>
            <a:r>
              <a:rPr lang="nl-NL" dirty="0"/>
              <a:t>Klik </a:t>
            </a:r>
            <a:r>
              <a:rPr lang="nl-NL" dirty="0" smtClean="0"/>
              <a:t>op een </a:t>
            </a:r>
            <a:r>
              <a:rPr lang="nl-NL" dirty="0"/>
              <a:t>pictogram om </a:t>
            </a:r>
            <a:r>
              <a:rPr lang="nl-NL" dirty="0" smtClean="0"/>
              <a:t>een object </a:t>
            </a:r>
            <a:r>
              <a:rPr lang="nl-NL" dirty="0"/>
              <a:t>toe te voegen</a:t>
            </a:r>
          </a:p>
        </p:txBody>
      </p:sp>
    </p:spTree>
    <p:extLst>
      <p:ext uri="{BB962C8B-B14F-4D97-AF65-F5344CB8AC3E}">
        <p14:creationId xmlns:p14="http://schemas.microsoft.com/office/powerpoint/2010/main" val="2919661411"/>
      </p:ext>
    </p:extLst>
  </p:cSld>
  <p:clrMapOvr>
    <a:masterClrMapping/>
  </p:clrMapOvr>
  <p:timing>
    <p:tnLst>
      <p:par>
        <p:cTn id="1" dur="indefinite" restart="never" nodeType="tmRoot"/>
      </p:par>
    </p:tnLst>
  </p:timing>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Video + titel">
    <p:spTree>
      <p:nvGrpSpPr>
        <p:cNvPr id="1" name=""/>
        <p:cNvGrpSpPr/>
        <p:nvPr/>
      </p:nvGrpSpPr>
      <p:grpSpPr>
        <a:xfrm>
          <a:off x="0" y="0"/>
          <a:ext cx="0" cy="0"/>
          <a:chOff x="0" y="0"/>
          <a:chExt cx="0" cy="0"/>
        </a:xfrm>
      </p:grpSpPr>
      <p:sp>
        <p:nvSpPr>
          <p:cNvPr id="4" name="Rechthoek 3">
            <a:extLst>
              <a:ext uri="{FF2B5EF4-FFF2-40B4-BE49-F238E27FC236}">
                <a16:creationId xmlns:a16="http://schemas.microsoft.com/office/drawing/2014/main" id="{9B3061CF-B91B-8148-B76B-C5095170CF08}"/>
              </a:ext>
            </a:extLst>
          </p:cNvPr>
          <p:cNvSpPr/>
          <p:nvPr userDrawn="1"/>
        </p:nvSpPr>
        <p:spPr>
          <a:xfrm flipV="1">
            <a:off x="649288" y="717550"/>
            <a:ext cx="10653712" cy="46038"/>
          </a:xfrm>
          <a:prstGeom prst="rect">
            <a:avLst/>
          </a:prstGeom>
          <a:solidFill>
            <a:schemeClr val="bg1"/>
          </a:solidFill>
          <a:ln w="6350">
            <a:noFill/>
          </a:ln>
        </p:spPr>
        <p:style>
          <a:lnRef idx="2">
            <a:schemeClr val="dk1">
              <a:shade val="50000"/>
            </a:schemeClr>
          </a:lnRef>
          <a:fillRef idx="1">
            <a:schemeClr val="dk1"/>
          </a:fillRef>
          <a:effectRef idx="0">
            <a:schemeClr val="dk1"/>
          </a:effectRef>
          <a:fontRef idx="minor">
            <a:schemeClr val="lt1"/>
          </a:fontRef>
        </p:style>
        <p:txBody>
          <a:bodyPr anchor="ctr"/>
          <a:lstStyle/>
          <a:p>
            <a:pPr algn="ctr" eaLnBrk="1" fontAlgn="auto" hangingPunct="1">
              <a:spcBef>
                <a:spcPts val="0"/>
              </a:spcBef>
              <a:spcAft>
                <a:spcPts val="0"/>
              </a:spcAft>
              <a:defRPr/>
            </a:pPr>
            <a:endParaRPr lang="nl-NL" dirty="0"/>
          </a:p>
        </p:txBody>
      </p:sp>
      <p:sp>
        <p:nvSpPr>
          <p:cNvPr id="7" name="Tijdelijke aanduiding voor titel 1">
            <a:extLst>
              <a:ext uri="{FF2B5EF4-FFF2-40B4-BE49-F238E27FC236}">
                <a16:creationId xmlns:a16="http://schemas.microsoft.com/office/drawing/2014/main" id="{DD9964BC-266F-BF48-A6FE-6D56ADCBA88A}"/>
              </a:ext>
            </a:extLst>
          </p:cNvPr>
          <p:cNvSpPr>
            <a:spLocks noGrp="1"/>
          </p:cNvSpPr>
          <p:nvPr>
            <p:ph type="title" hasCustomPrompt="1"/>
          </p:nvPr>
        </p:nvSpPr>
        <p:spPr>
          <a:xfrm>
            <a:off x="649288" y="718264"/>
            <a:ext cx="10654252" cy="1507218"/>
          </a:xfrm>
          <a:prstGeom prst="rect">
            <a:avLst/>
          </a:prstGeom>
        </p:spPr>
        <p:txBody>
          <a:bodyPr vert="horz" lIns="91440" tIns="45720" rIns="91440" bIns="45720" rtlCol="0" anchor="ctr">
            <a:noAutofit/>
          </a:bodyPr>
          <a:lstStyle>
            <a:lvl1pPr algn="ctr" fontAlgn="t">
              <a:lnSpc>
                <a:spcPct val="75000"/>
              </a:lnSpc>
              <a:defRPr sz="4300" baseline="0">
                <a:solidFill>
                  <a:schemeClr val="bg1"/>
                </a:solidFill>
              </a:defRPr>
            </a:lvl1pPr>
          </a:lstStyle>
          <a:p>
            <a:r>
              <a:rPr lang="nl-NL" dirty="0"/>
              <a:t>Klik om titel te bewerken</a:t>
            </a:r>
          </a:p>
        </p:txBody>
      </p:sp>
      <p:sp>
        <p:nvSpPr>
          <p:cNvPr id="3" name="Tijdelijke aanduiding voor media 2">
            <a:extLst>
              <a:ext uri="{FF2B5EF4-FFF2-40B4-BE49-F238E27FC236}">
                <a16:creationId xmlns:a16="http://schemas.microsoft.com/office/drawing/2014/main" id="{464762C7-DB03-F649-A241-690D0D415744}"/>
              </a:ext>
            </a:extLst>
          </p:cNvPr>
          <p:cNvSpPr>
            <a:spLocks noGrp="1"/>
          </p:cNvSpPr>
          <p:nvPr>
            <p:ph type="media" sz="quarter" idx="10"/>
          </p:nvPr>
        </p:nvSpPr>
        <p:spPr>
          <a:xfrm>
            <a:off x="1951703" y="2316163"/>
            <a:ext cx="8288594" cy="3657600"/>
          </a:xfrm>
          <a:prstGeom prst="rect">
            <a:avLst/>
          </a:prstGeom>
        </p:spPr>
        <p:txBody>
          <a:bodyPr/>
          <a:lstStyle/>
          <a:p>
            <a:pPr lvl="0"/>
            <a:endParaRPr lang="nl-NL" noProof="0" dirty="0"/>
          </a:p>
        </p:txBody>
      </p:sp>
    </p:spTree>
    <p:extLst>
      <p:ext uri="{BB962C8B-B14F-4D97-AF65-F5344CB8AC3E}">
        <p14:creationId xmlns:p14="http://schemas.microsoft.com/office/powerpoint/2010/main" val="2371415286"/>
      </p:ext>
    </p:extLst>
  </p:cSld>
  <p:clrMapOvr>
    <a:masterClrMapping/>
  </p:clrMapOvr>
  <p:timing>
    <p:tnLst>
      <p:par>
        <p:cTn id="1" dur="indefinite" restart="never" nodeType="tmRoot"/>
      </p:par>
    </p:tnLst>
  </p:timing>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Fullscreen video">
    <p:spTree>
      <p:nvGrpSpPr>
        <p:cNvPr id="1" name=""/>
        <p:cNvGrpSpPr/>
        <p:nvPr/>
      </p:nvGrpSpPr>
      <p:grpSpPr>
        <a:xfrm>
          <a:off x="0" y="0"/>
          <a:ext cx="0" cy="0"/>
          <a:chOff x="0" y="0"/>
          <a:chExt cx="0" cy="0"/>
        </a:xfrm>
      </p:grpSpPr>
      <p:sp>
        <p:nvSpPr>
          <p:cNvPr id="3" name="Tijdelijke aanduiding voor media 2">
            <a:extLst>
              <a:ext uri="{FF2B5EF4-FFF2-40B4-BE49-F238E27FC236}">
                <a16:creationId xmlns:a16="http://schemas.microsoft.com/office/drawing/2014/main" id="{464762C7-DB03-F649-A241-690D0D415744}"/>
              </a:ext>
            </a:extLst>
          </p:cNvPr>
          <p:cNvSpPr>
            <a:spLocks noGrp="1"/>
          </p:cNvSpPr>
          <p:nvPr>
            <p:ph type="media" sz="quarter" idx="10"/>
          </p:nvPr>
        </p:nvSpPr>
        <p:spPr>
          <a:xfrm>
            <a:off x="300038" y="235744"/>
            <a:ext cx="11551443" cy="5736431"/>
          </a:xfrm>
          <a:prstGeom prst="rect">
            <a:avLst/>
          </a:prstGeom>
        </p:spPr>
        <p:txBody>
          <a:bodyPr/>
          <a:lstStyle/>
          <a:p>
            <a:pPr lvl="0"/>
            <a:endParaRPr lang="nl-NL" noProof="0" dirty="0"/>
          </a:p>
        </p:txBody>
      </p:sp>
    </p:spTree>
    <p:extLst>
      <p:ext uri="{BB962C8B-B14F-4D97-AF65-F5344CB8AC3E}">
        <p14:creationId xmlns:p14="http://schemas.microsoft.com/office/powerpoint/2010/main" val="3404355646"/>
      </p:ext>
    </p:extLst>
  </p:cSld>
  <p:clrMapOvr>
    <a:masterClrMapping/>
  </p:clrMapOvr>
  <p:timing>
    <p:tnLst>
      <p:par>
        <p:cTn id="1" dur="indefinite" restart="never" nodeType="tmRoot"/>
      </p:par>
    </p:tnLst>
  </p:timing>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1_Titel + tekst ">
    <p:spTree>
      <p:nvGrpSpPr>
        <p:cNvPr id="1" name=""/>
        <p:cNvGrpSpPr/>
        <p:nvPr/>
      </p:nvGrpSpPr>
      <p:grpSpPr>
        <a:xfrm>
          <a:off x="0" y="0"/>
          <a:ext cx="0" cy="0"/>
          <a:chOff x="0" y="0"/>
          <a:chExt cx="0" cy="0"/>
        </a:xfrm>
      </p:grpSpPr>
      <p:sp>
        <p:nvSpPr>
          <p:cNvPr id="5" name="Rechthoek 4">
            <a:extLst>
              <a:ext uri="{FF2B5EF4-FFF2-40B4-BE49-F238E27FC236}">
                <a16:creationId xmlns:a16="http://schemas.microsoft.com/office/drawing/2014/main" id="{27A5D352-CA36-E84C-A1D7-0F0C80554850}"/>
              </a:ext>
            </a:extLst>
          </p:cNvPr>
          <p:cNvSpPr/>
          <p:nvPr userDrawn="1"/>
        </p:nvSpPr>
        <p:spPr>
          <a:xfrm flipV="1">
            <a:off x="649287" y="704084"/>
            <a:ext cx="10891923" cy="59504"/>
          </a:xfrm>
          <a:prstGeom prst="rect">
            <a:avLst/>
          </a:prstGeom>
          <a:solidFill>
            <a:schemeClr val="bg1"/>
          </a:solidFill>
          <a:ln>
            <a:noFill/>
          </a:ln>
        </p:spPr>
        <p:style>
          <a:lnRef idx="2">
            <a:schemeClr val="dk1">
              <a:shade val="50000"/>
            </a:schemeClr>
          </a:lnRef>
          <a:fillRef idx="1">
            <a:schemeClr val="dk1"/>
          </a:fillRef>
          <a:effectRef idx="0">
            <a:schemeClr val="dk1"/>
          </a:effectRef>
          <a:fontRef idx="minor">
            <a:schemeClr val="lt1"/>
          </a:fontRef>
        </p:style>
        <p:txBody>
          <a:bodyPr anchor="ctr"/>
          <a:lstStyle/>
          <a:p>
            <a:pPr algn="ctr" eaLnBrk="1" fontAlgn="auto" hangingPunct="1">
              <a:spcBef>
                <a:spcPts val="0"/>
              </a:spcBef>
              <a:spcAft>
                <a:spcPts val="0"/>
              </a:spcAft>
              <a:defRPr/>
            </a:pPr>
            <a:endParaRPr lang="nl-NL" dirty="0"/>
          </a:p>
        </p:txBody>
      </p:sp>
      <p:sp>
        <p:nvSpPr>
          <p:cNvPr id="22" name="Tijdelijke aanduiding voor tekst 21">
            <a:extLst>
              <a:ext uri="{FF2B5EF4-FFF2-40B4-BE49-F238E27FC236}">
                <a16:creationId xmlns:a16="http://schemas.microsoft.com/office/drawing/2014/main" id="{80FEA17E-B98D-4B43-B778-D28320AEFDEE}"/>
              </a:ext>
            </a:extLst>
          </p:cNvPr>
          <p:cNvSpPr>
            <a:spLocks noGrp="1"/>
          </p:cNvSpPr>
          <p:nvPr>
            <p:ph type="body" sz="quarter" idx="11" hasCustomPrompt="1"/>
          </p:nvPr>
        </p:nvSpPr>
        <p:spPr>
          <a:xfrm>
            <a:off x="649288" y="2395538"/>
            <a:ext cx="10891922" cy="3482975"/>
          </a:xfrm>
          <a:prstGeom prst="rect">
            <a:avLst/>
          </a:prstGeom>
        </p:spPr>
        <p:txBody>
          <a:bodyPr/>
          <a:lstStyle>
            <a:lvl1pPr marL="0" marR="0" indent="0" algn="l" defTabSz="914400" rtl="0" eaLnBrk="1" fontAlgn="auto" latinLnBrk="0" hangingPunct="1">
              <a:lnSpc>
                <a:spcPct val="90000"/>
              </a:lnSpc>
              <a:spcBef>
                <a:spcPts val="1000"/>
              </a:spcBef>
              <a:spcAft>
                <a:spcPts val="0"/>
              </a:spcAft>
              <a:buClrTx/>
              <a:buSzTx/>
              <a:buFontTx/>
              <a:buNone/>
              <a:tabLst/>
              <a:defRPr sz="2800" baseline="0">
                <a:solidFill>
                  <a:schemeClr val="bg1"/>
                </a:solidFill>
              </a:defRPr>
            </a:lvl1pPr>
          </a:lstStyle>
          <a:p>
            <a:r>
              <a:rPr lang="nl-NL" dirty="0"/>
              <a:t>Klik om tekst te bewerken</a:t>
            </a:r>
          </a:p>
        </p:txBody>
      </p:sp>
      <p:sp>
        <p:nvSpPr>
          <p:cNvPr id="8" name="Tijdelijke aanduiding voor titel 1">
            <a:extLst>
              <a:ext uri="{FF2B5EF4-FFF2-40B4-BE49-F238E27FC236}">
                <a16:creationId xmlns:a16="http://schemas.microsoft.com/office/drawing/2014/main" id="{7F3C4D18-AB07-C44E-B32E-58DCD7601F28}"/>
              </a:ext>
            </a:extLst>
          </p:cNvPr>
          <p:cNvSpPr>
            <a:spLocks noGrp="1"/>
          </p:cNvSpPr>
          <p:nvPr>
            <p:ph type="title" hasCustomPrompt="1"/>
          </p:nvPr>
        </p:nvSpPr>
        <p:spPr>
          <a:xfrm>
            <a:off x="649513" y="829007"/>
            <a:ext cx="10891697" cy="1507218"/>
          </a:xfrm>
          <a:prstGeom prst="rect">
            <a:avLst/>
          </a:prstGeom>
        </p:spPr>
        <p:txBody>
          <a:bodyPr vert="horz" lIns="91440" tIns="45720" rIns="91440" bIns="45720" rtlCol="0" anchor="ctr">
            <a:noAutofit/>
          </a:bodyPr>
          <a:lstStyle>
            <a:lvl1pPr fontAlgn="t">
              <a:lnSpc>
                <a:spcPct val="75000"/>
              </a:lnSpc>
              <a:defRPr sz="4300" baseline="0">
                <a:solidFill>
                  <a:schemeClr val="bg1"/>
                </a:solidFill>
              </a:defRPr>
            </a:lvl1pPr>
          </a:lstStyle>
          <a:p>
            <a:r>
              <a:rPr lang="nl-NL" dirty="0"/>
              <a:t>Klik om titel te bewerken</a:t>
            </a:r>
          </a:p>
        </p:txBody>
      </p:sp>
    </p:spTree>
    <p:extLst>
      <p:ext uri="{BB962C8B-B14F-4D97-AF65-F5344CB8AC3E}">
        <p14:creationId xmlns:p14="http://schemas.microsoft.com/office/powerpoint/2010/main" val="6506848"/>
      </p:ext>
    </p:extLst>
  </p:cSld>
  <p:clrMapOvr>
    <a:masterClrMapping/>
  </p:clrMapOvr>
  <p:timing>
    <p:tnLst>
      <p:par>
        <p:cTn id="1" dur="indefinite" restart="never" nodeType="tmRoot"/>
      </p:par>
    </p:tnLst>
  </p:timing>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Titel, tekst + afb. rechts">
    <p:spTree>
      <p:nvGrpSpPr>
        <p:cNvPr id="1" name=""/>
        <p:cNvGrpSpPr/>
        <p:nvPr/>
      </p:nvGrpSpPr>
      <p:grpSpPr>
        <a:xfrm>
          <a:off x="0" y="0"/>
          <a:ext cx="0" cy="0"/>
          <a:chOff x="0" y="0"/>
          <a:chExt cx="0" cy="0"/>
        </a:xfrm>
      </p:grpSpPr>
      <p:sp>
        <p:nvSpPr>
          <p:cNvPr id="5" name="Rechthoek 4">
            <a:extLst>
              <a:ext uri="{FF2B5EF4-FFF2-40B4-BE49-F238E27FC236}">
                <a16:creationId xmlns:a16="http://schemas.microsoft.com/office/drawing/2014/main" id="{4D99509E-E882-EE46-87A2-77FFA1C07DA5}"/>
              </a:ext>
            </a:extLst>
          </p:cNvPr>
          <p:cNvSpPr/>
          <p:nvPr userDrawn="1"/>
        </p:nvSpPr>
        <p:spPr>
          <a:xfrm flipV="1">
            <a:off x="649288" y="701675"/>
            <a:ext cx="5005387" cy="61913"/>
          </a:xfrm>
          <a:prstGeom prst="rect">
            <a:avLst/>
          </a:prstGeom>
          <a:solidFill>
            <a:schemeClr val="bg1"/>
          </a:solidFill>
          <a:ln w="6350">
            <a:noFill/>
          </a:ln>
        </p:spPr>
        <p:style>
          <a:lnRef idx="2">
            <a:schemeClr val="dk1">
              <a:shade val="50000"/>
            </a:schemeClr>
          </a:lnRef>
          <a:fillRef idx="1">
            <a:schemeClr val="dk1"/>
          </a:fillRef>
          <a:effectRef idx="0">
            <a:schemeClr val="dk1"/>
          </a:effectRef>
          <a:fontRef idx="minor">
            <a:schemeClr val="lt1"/>
          </a:fontRef>
        </p:style>
        <p:txBody>
          <a:bodyPr anchor="ctr"/>
          <a:lstStyle/>
          <a:p>
            <a:pPr algn="ctr" eaLnBrk="1" fontAlgn="auto" hangingPunct="1">
              <a:spcBef>
                <a:spcPts val="0"/>
              </a:spcBef>
              <a:spcAft>
                <a:spcPts val="0"/>
              </a:spcAft>
              <a:defRPr/>
            </a:pPr>
            <a:endParaRPr lang="nl-NL" dirty="0"/>
          </a:p>
        </p:txBody>
      </p:sp>
      <p:sp>
        <p:nvSpPr>
          <p:cNvPr id="9" name="Tijdelijke aanduiding voor titel 1">
            <a:extLst>
              <a:ext uri="{FF2B5EF4-FFF2-40B4-BE49-F238E27FC236}">
                <a16:creationId xmlns:a16="http://schemas.microsoft.com/office/drawing/2014/main" id="{5363BD4D-25C1-D84A-95C5-3053CA22B32B}"/>
              </a:ext>
            </a:extLst>
          </p:cNvPr>
          <p:cNvSpPr>
            <a:spLocks noGrp="1"/>
          </p:cNvSpPr>
          <p:nvPr>
            <p:ph type="title" hasCustomPrompt="1"/>
          </p:nvPr>
        </p:nvSpPr>
        <p:spPr>
          <a:xfrm>
            <a:off x="649513" y="727983"/>
            <a:ext cx="5004528" cy="1507218"/>
          </a:xfrm>
          <a:prstGeom prst="rect">
            <a:avLst/>
          </a:prstGeom>
        </p:spPr>
        <p:txBody>
          <a:bodyPr vert="horz" lIns="91440" tIns="45720" rIns="91440" bIns="45720" rtlCol="0" anchor="ctr">
            <a:noAutofit/>
          </a:bodyPr>
          <a:lstStyle>
            <a:lvl1pPr>
              <a:lnSpc>
                <a:spcPct val="75000"/>
              </a:lnSpc>
              <a:defRPr baseline="0">
                <a:solidFill>
                  <a:schemeClr val="bg1"/>
                </a:solidFill>
              </a:defRPr>
            </a:lvl1pPr>
          </a:lstStyle>
          <a:p>
            <a:r>
              <a:rPr lang="nl-NL" dirty="0"/>
              <a:t>Klik om titel te bewerken</a:t>
            </a:r>
          </a:p>
        </p:txBody>
      </p:sp>
      <p:sp>
        <p:nvSpPr>
          <p:cNvPr id="20" name="Tijdelijke aanduiding voor afbeelding 19">
            <a:extLst>
              <a:ext uri="{FF2B5EF4-FFF2-40B4-BE49-F238E27FC236}">
                <a16:creationId xmlns:a16="http://schemas.microsoft.com/office/drawing/2014/main" id="{DE06F633-74F1-1443-A727-B36D440A9ABE}"/>
              </a:ext>
            </a:extLst>
          </p:cNvPr>
          <p:cNvSpPr>
            <a:spLocks noGrp="1"/>
          </p:cNvSpPr>
          <p:nvPr>
            <p:ph type="pic" sz="quarter" idx="10"/>
          </p:nvPr>
        </p:nvSpPr>
        <p:spPr>
          <a:xfrm>
            <a:off x="6047376" y="701359"/>
            <a:ext cx="5542643" cy="5143137"/>
          </a:xfrm>
          <a:prstGeom prst="rect">
            <a:avLst/>
          </a:prstGeom>
        </p:spPr>
        <p:txBody>
          <a:bodyPr/>
          <a:lstStyle>
            <a:lvl1pPr marL="0" indent="0" algn="ctr">
              <a:buNone/>
              <a:defRPr/>
            </a:lvl1pPr>
          </a:lstStyle>
          <a:p>
            <a:pPr lvl="0"/>
            <a:endParaRPr lang="nl-NL" noProof="0" dirty="0"/>
          </a:p>
        </p:txBody>
      </p:sp>
      <p:sp>
        <p:nvSpPr>
          <p:cNvPr id="6" name="Tijdelijke aanduiding voor tekst 21">
            <a:extLst>
              <a:ext uri="{FF2B5EF4-FFF2-40B4-BE49-F238E27FC236}">
                <a16:creationId xmlns:a16="http://schemas.microsoft.com/office/drawing/2014/main" id="{4EBF3EC3-ADEE-B649-8561-B1422E9B02D6}"/>
              </a:ext>
            </a:extLst>
          </p:cNvPr>
          <p:cNvSpPr>
            <a:spLocks noGrp="1"/>
          </p:cNvSpPr>
          <p:nvPr>
            <p:ph type="body" sz="quarter" idx="11" hasCustomPrompt="1"/>
          </p:nvPr>
        </p:nvSpPr>
        <p:spPr>
          <a:xfrm>
            <a:off x="649288" y="2395538"/>
            <a:ext cx="5004753" cy="3482975"/>
          </a:xfrm>
          <a:prstGeom prst="rect">
            <a:avLst/>
          </a:prstGeom>
        </p:spPr>
        <p:txBody>
          <a:bodyPr/>
          <a:lstStyle>
            <a:lvl1pPr marL="0" marR="0" indent="0" algn="l" defTabSz="914400" rtl="0" eaLnBrk="1" fontAlgn="auto" latinLnBrk="0" hangingPunct="1">
              <a:lnSpc>
                <a:spcPct val="90000"/>
              </a:lnSpc>
              <a:spcBef>
                <a:spcPts val="1000"/>
              </a:spcBef>
              <a:spcAft>
                <a:spcPts val="0"/>
              </a:spcAft>
              <a:buClrTx/>
              <a:buSzTx/>
              <a:buFontTx/>
              <a:buNone/>
              <a:tabLst/>
              <a:defRPr sz="2800" baseline="0">
                <a:solidFill>
                  <a:schemeClr val="bg1"/>
                </a:solidFill>
              </a:defRPr>
            </a:lvl1pPr>
          </a:lstStyle>
          <a:p>
            <a:r>
              <a:rPr lang="nl-NL" dirty="0"/>
              <a:t>Klik om tekst te bewerken</a:t>
            </a:r>
          </a:p>
        </p:txBody>
      </p:sp>
    </p:spTree>
    <p:extLst>
      <p:ext uri="{BB962C8B-B14F-4D97-AF65-F5344CB8AC3E}">
        <p14:creationId xmlns:p14="http://schemas.microsoft.com/office/powerpoint/2010/main" val="1130828298"/>
      </p:ext>
    </p:extLst>
  </p:cSld>
  <p:clrMapOvr>
    <a:masterClrMapping/>
  </p:clrMapOvr>
  <p:timing>
    <p:tnLst>
      <p:par>
        <p:cTn id="1" dur="indefinite" restart="never" nodeType="tmRoot"/>
      </p:par>
    </p:tnLst>
  </p:timing>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Afsluiter">
    <p:spTree>
      <p:nvGrpSpPr>
        <p:cNvPr id="1" name=""/>
        <p:cNvGrpSpPr/>
        <p:nvPr/>
      </p:nvGrpSpPr>
      <p:grpSpPr>
        <a:xfrm>
          <a:off x="0" y="0"/>
          <a:ext cx="0" cy="0"/>
          <a:chOff x="0" y="0"/>
          <a:chExt cx="0" cy="0"/>
        </a:xfrm>
      </p:grpSpPr>
      <p:sp>
        <p:nvSpPr>
          <p:cNvPr id="4" name="Rechthoek 3">
            <a:extLst>
              <a:ext uri="{FF2B5EF4-FFF2-40B4-BE49-F238E27FC236}">
                <a16:creationId xmlns:a16="http://schemas.microsoft.com/office/drawing/2014/main" id="{E621C332-B9FB-5E46-983E-B1AF721D9F46}"/>
              </a:ext>
            </a:extLst>
          </p:cNvPr>
          <p:cNvSpPr/>
          <p:nvPr userDrawn="1"/>
        </p:nvSpPr>
        <p:spPr>
          <a:xfrm flipV="1">
            <a:off x="649288" y="701675"/>
            <a:ext cx="5005387" cy="61913"/>
          </a:xfrm>
          <a:prstGeom prst="rect">
            <a:avLst/>
          </a:prstGeom>
          <a:solidFill>
            <a:schemeClr val="bg1"/>
          </a:solidFill>
          <a:ln w="6350">
            <a:noFill/>
          </a:ln>
        </p:spPr>
        <p:style>
          <a:lnRef idx="2">
            <a:schemeClr val="dk1">
              <a:shade val="50000"/>
            </a:schemeClr>
          </a:lnRef>
          <a:fillRef idx="1">
            <a:schemeClr val="dk1"/>
          </a:fillRef>
          <a:effectRef idx="0">
            <a:schemeClr val="dk1"/>
          </a:effectRef>
          <a:fontRef idx="minor">
            <a:schemeClr val="lt1"/>
          </a:fontRef>
        </p:style>
        <p:txBody>
          <a:bodyPr anchor="ctr"/>
          <a:lstStyle/>
          <a:p>
            <a:pPr algn="ctr" eaLnBrk="1" fontAlgn="auto" hangingPunct="1">
              <a:spcBef>
                <a:spcPts val="0"/>
              </a:spcBef>
              <a:spcAft>
                <a:spcPts val="0"/>
              </a:spcAft>
              <a:defRPr/>
            </a:pPr>
            <a:endParaRPr lang="nl-NL" dirty="0"/>
          </a:p>
        </p:txBody>
      </p:sp>
      <p:sp>
        <p:nvSpPr>
          <p:cNvPr id="9" name="Tijdelijke aanduiding voor titel 1">
            <a:extLst>
              <a:ext uri="{FF2B5EF4-FFF2-40B4-BE49-F238E27FC236}">
                <a16:creationId xmlns:a16="http://schemas.microsoft.com/office/drawing/2014/main" id="{5363BD4D-25C1-D84A-95C5-3053CA22B32B}"/>
              </a:ext>
            </a:extLst>
          </p:cNvPr>
          <p:cNvSpPr>
            <a:spLocks noGrp="1"/>
          </p:cNvSpPr>
          <p:nvPr>
            <p:ph type="title" hasCustomPrompt="1"/>
          </p:nvPr>
        </p:nvSpPr>
        <p:spPr>
          <a:xfrm>
            <a:off x="649513" y="727983"/>
            <a:ext cx="5004528" cy="1507218"/>
          </a:xfrm>
          <a:prstGeom prst="rect">
            <a:avLst/>
          </a:prstGeom>
        </p:spPr>
        <p:txBody>
          <a:bodyPr vert="horz" lIns="91440" tIns="45720" rIns="91440" bIns="45720" rtlCol="0" anchor="ctr">
            <a:noAutofit/>
          </a:bodyPr>
          <a:lstStyle>
            <a:lvl1pPr>
              <a:defRPr baseline="0">
                <a:solidFill>
                  <a:schemeClr val="bg1"/>
                </a:solidFill>
              </a:defRPr>
            </a:lvl1pPr>
          </a:lstStyle>
          <a:p>
            <a:r>
              <a:rPr lang="nl-NL" dirty="0"/>
              <a:t>Klik om titel te bewerken</a:t>
            </a:r>
          </a:p>
        </p:txBody>
      </p:sp>
      <p:sp>
        <p:nvSpPr>
          <p:cNvPr id="5" name="Tijdelijke aanduiding voor tekst 21">
            <a:extLst>
              <a:ext uri="{FF2B5EF4-FFF2-40B4-BE49-F238E27FC236}">
                <a16:creationId xmlns:a16="http://schemas.microsoft.com/office/drawing/2014/main" id="{F88259AF-C8CF-2747-AAFF-3D00556005E1}"/>
              </a:ext>
            </a:extLst>
          </p:cNvPr>
          <p:cNvSpPr>
            <a:spLocks noGrp="1"/>
          </p:cNvSpPr>
          <p:nvPr>
            <p:ph type="body" sz="quarter" idx="11" hasCustomPrompt="1"/>
          </p:nvPr>
        </p:nvSpPr>
        <p:spPr>
          <a:xfrm>
            <a:off x="649288" y="2395538"/>
            <a:ext cx="5004753" cy="2827515"/>
          </a:xfrm>
          <a:prstGeom prst="rect">
            <a:avLst/>
          </a:prstGeom>
        </p:spPr>
        <p:txBody>
          <a:bodyPr/>
          <a:lstStyle>
            <a:lvl1pPr marL="0" marR="0" indent="0" algn="l" defTabSz="914400" rtl="0" eaLnBrk="1" fontAlgn="auto" latinLnBrk="0" hangingPunct="1">
              <a:lnSpc>
                <a:spcPct val="90000"/>
              </a:lnSpc>
              <a:spcBef>
                <a:spcPts val="1000"/>
              </a:spcBef>
              <a:spcAft>
                <a:spcPts val="0"/>
              </a:spcAft>
              <a:buClrTx/>
              <a:buSzTx/>
              <a:buFontTx/>
              <a:buNone/>
              <a:tabLst/>
              <a:defRPr sz="2800" baseline="0">
                <a:solidFill>
                  <a:schemeClr val="bg1"/>
                </a:solidFill>
              </a:defRPr>
            </a:lvl1pPr>
          </a:lstStyle>
          <a:p>
            <a:r>
              <a:rPr lang="nl-NL" dirty="0"/>
              <a:t>Klik om tekst te bewerken</a:t>
            </a:r>
          </a:p>
        </p:txBody>
      </p:sp>
    </p:spTree>
    <p:extLst>
      <p:ext uri="{BB962C8B-B14F-4D97-AF65-F5344CB8AC3E}">
        <p14:creationId xmlns:p14="http://schemas.microsoft.com/office/powerpoint/2010/main" val="912618623"/>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el, tekst + afb. links">
    <p:spTree>
      <p:nvGrpSpPr>
        <p:cNvPr id="1" name=""/>
        <p:cNvGrpSpPr/>
        <p:nvPr/>
      </p:nvGrpSpPr>
      <p:grpSpPr>
        <a:xfrm>
          <a:off x="0" y="0"/>
          <a:ext cx="0" cy="0"/>
          <a:chOff x="0" y="0"/>
          <a:chExt cx="0" cy="0"/>
        </a:xfrm>
      </p:grpSpPr>
      <p:sp>
        <p:nvSpPr>
          <p:cNvPr id="20" name="Tijdelijke aanduiding voor afbeelding 19">
            <a:extLst>
              <a:ext uri="{FF2B5EF4-FFF2-40B4-BE49-F238E27FC236}">
                <a16:creationId xmlns:a16="http://schemas.microsoft.com/office/drawing/2014/main" id="{DE06F633-74F1-1443-A727-B36D440A9ABE}"/>
              </a:ext>
            </a:extLst>
          </p:cNvPr>
          <p:cNvSpPr>
            <a:spLocks noGrp="1"/>
          </p:cNvSpPr>
          <p:nvPr>
            <p:ph type="pic" sz="quarter" idx="10"/>
          </p:nvPr>
        </p:nvSpPr>
        <p:spPr>
          <a:xfrm>
            <a:off x="0" y="0"/>
            <a:ext cx="4513944" cy="6255657"/>
          </a:xfrm>
          <a:prstGeom prst="rect">
            <a:avLst/>
          </a:prstGeom>
        </p:spPr>
        <p:txBody>
          <a:bodyPr/>
          <a:lstStyle>
            <a:lvl1pPr marL="0" indent="0" algn="ctr">
              <a:buNone/>
              <a:defRPr/>
            </a:lvl1pPr>
          </a:lstStyle>
          <a:p>
            <a:pPr lvl="0"/>
            <a:r>
              <a:rPr lang="nl-NL" noProof="0" dirty="0"/>
              <a:t>Klik op het pictogram als u een afbeelding wilt toevoegen</a:t>
            </a:r>
          </a:p>
        </p:txBody>
      </p:sp>
      <p:sp>
        <p:nvSpPr>
          <p:cNvPr id="5" name="Rechthoek 4">
            <a:extLst>
              <a:ext uri="{FF2B5EF4-FFF2-40B4-BE49-F238E27FC236}">
                <a16:creationId xmlns:a16="http://schemas.microsoft.com/office/drawing/2014/main" id="{8E57FDC0-27D8-9442-B92E-9EE206294A03}"/>
              </a:ext>
            </a:extLst>
          </p:cNvPr>
          <p:cNvSpPr/>
          <p:nvPr userDrawn="1"/>
        </p:nvSpPr>
        <p:spPr>
          <a:xfrm flipV="1">
            <a:off x="4968875" y="728663"/>
            <a:ext cx="6392863" cy="34925"/>
          </a:xfrm>
          <a:prstGeom prst="rect">
            <a:avLst/>
          </a:prstGeom>
          <a:ln>
            <a:noFill/>
          </a:ln>
        </p:spPr>
        <p:style>
          <a:lnRef idx="2">
            <a:schemeClr val="dk1">
              <a:shade val="50000"/>
            </a:schemeClr>
          </a:lnRef>
          <a:fillRef idx="1">
            <a:schemeClr val="dk1"/>
          </a:fillRef>
          <a:effectRef idx="0">
            <a:schemeClr val="dk1"/>
          </a:effectRef>
          <a:fontRef idx="minor">
            <a:schemeClr val="lt1"/>
          </a:fontRef>
        </p:style>
        <p:txBody>
          <a:bodyPr anchor="ctr"/>
          <a:lstStyle/>
          <a:p>
            <a:pPr algn="ctr" eaLnBrk="1" fontAlgn="auto" hangingPunct="1">
              <a:spcBef>
                <a:spcPts val="0"/>
              </a:spcBef>
              <a:spcAft>
                <a:spcPts val="0"/>
              </a:spcAft>
              <a:defRPr/>
            </a:pPr>
            <a:endParaRPr lang="nl-NL"/>
          </a:p>
        </p:txBody>
      </p:sp>
      <p:sp>
        <p:nvSpPr>
          <p:cNvPr id="6" name="Tijdelijke aanduiding voor tekst 21">
            <a:extLst>
              <a:ext uri="{FF2B5EF4-FFF2-40B4-BE49-F238E27FC236}">
                <a16:creationId xmlns:a16="http://schemas.microsoft.com/office/drawing/2014/main" id="{F9516A88-A2D4-9545-8603-604E23B85929}"/>
              </a:ext>
            </a:extLst>
          </p:cNvPr>
          <p:cNvSpPr>
            <a:spLocks noGrp="1"/>
          </p:cNvSpPr>
          <p:nvPr>
            <p:ph type="body" sz="quarter" idx="11" hasCustomPrompt="1"/>
          </p:nvPr>
        </p:nvSpPr>
        <p:spPr>
          <a:xfrm>
            <a:off x="4972292" y="2388164"/>
            <a:ext cx="6390141" cy="3482975"/>
          </a:xfrm>
          <a:prstGeom prst="rect">
            <a:avLst/>
          </a:prstGeom>
        </p:spPr>
        <p:txBody>
          <a:bodyPr/>
          <a:lstStyle>
            <a:lvl1pPr marL="0" marR="0" indent="0" algn="l" defTabSz="914400" rtl="0" eaLnBrk="1" fontAlgn="auto" latinLnBrk="0" hangingPunct="1">
              <a:lnSpc>
                <a:spcPct val="90000"/>
              </a:lnSpc>
              <a:spcBef>
                <a:spcPts val="1000"/>
              </a:spcBef>
              <a:spcAft>
                <a:spcPts val="0"/>
              </a:spcAft>
              <a:buClrTx/>
              <a:buSzTx/>
              <a:buFontTx/>
              <a:buNone/>
              <a:tabLst/>
              <a:defRPr sz="2800" baseline="0"/>
            </a:lvl1pPr>
          </a:lstStyle>
          <a:p>
            <a:r>
              <a:rPr lang="nl-NL" dirty="0"/>
              <a:t>Klik om tekst te bewerken</a:t>
            </a:r>
          </a:p>
        </p:txBody>
      </p:sp>
      <p:sp>
        <p:nvSpPr>
          <p:cNvPr id="7" name="Tijdelijke aanduiding voor titel 1">
            <a:extLst>
              <a:ext uri="{FF2B5EF4-FFF2-40B4-BE49-F238E27FC236}">
                <a16:creationId xmlns:a16="http://schemas.microsoft.com/office/drawing/2014/main" id="{FC597265-98A2-C24A-B096-A1B4F78918BC}"/>
              </a:ext>
            </a:extLst>
          </p:cNvPr>
          <p:cNvSpPr>
            <a:spLocks noGrp="1"/>
          </p:cNvSpPr>
          <p:nvPr>
            <p:ph type="title" hasCustomPrompt="1"/>
          </p:nvPr>
        </p:nvSpPr>
        <p:spPr>
          <a:xfrm>
            <a:off x="4969058" y="727983"/>
            <a:ext cx="6389916" cy="1507218"/>
          </a:xfrm>
          <a:prstGeom prst="rect">
            <a:avLst/>
          </a:prstGeom>
        </p:spPr>
        <p:txBody>
          <a:bodyPr vert="horz" lIns="91440" tIns="45720" rIns="91440" bIns="45720" rtlCol="0" anchor="ctr">
            <a:noAutofit/>
          </a:bodyPr>
          <a:lstStyle>
            <a:lvl1pPr fontAlgn="t">
              <a:lnSpc>
                <a:spcPct val="75000"/>
              </a:lnSpc>
              <a:defRPr sz="4300" baseline="0"/>
            </a:lvl1pPr>
          </a:lstStyle>
          <a:p>
            <a:r>
              <a:rPr lang="nl-NL" dirty="0"/>
              <a:t>Klik om </a:t>
            </a:r>
            <a:r>
              <a:rPr lang="nl-NL" dirty="0" smtClean="0"/>
              <a:t>titel </a:t>
            </a:r>
            <a:r>
              <a:rPr lang="nl-NL" dirty="0"/>
              <a:t>te bewerken</a:t>
            </a:r>
          </a:p>
        </p:txBody>
      </p:sp>
    </p:spTree>
    <p:extLst>
      <p:ext uri="{BB962C8B-B14F-4D97-AF65-F5344CB8AC3E}">
        <p14:creationId xmlns:p14="http://schemas.microsoft.com/office/powerpoint/2010/main" val="989044663"/>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el, tekst + afbeelding header">
    <p:spTree>
      <p:nvGrpSpPr>
        <p:cNvPr id="1" name=""/>
        <p:cNvGrpSpPr/>
        <p:nvPr/>
      </p:nvGrpSpPr>
      <p:grpSpPr>
        <a:xfrm>
          <a:off x="0" y="0"/>
          <a:ext cx="0" cy="0"/>
          <a:chOff x="0" y="0"/>
          <a:chExt cx="0" cy="0"/>
        </a:xfrm>
      </p:grpSpPr>
      <p:sp>
        <p:nvSpPr>
          <p:cNvPr id="20" name="Tijdelijke aanduiding voor afbeelding 19">
            <a:extLst>
              <a:ext uri="{FF2B5EF4-FFF2-40B4-BE49-F238E27FC236}">
                <a16:creationId xmlns:a16="http://schemas.microsoft.com/office/drawing/2014/main" id="{DE06F633-74F1-1443-A727-B36D440A9ABE}"/>
              </a:ext>
            </a:extLst>
          </p:cNvPr>
          <p:cNvSpPr>
            <a:spLocks noGrp="1"/>
          </p:cNvSpPr>
          <p:nvPr>
            <p:ph type="pic" sz="quarter" idx="10"/>
          </p:nvPr>
        </p:nvSpPr>
        <p:spPr>
          <a:xfrm>
            <a:off x="0" y="0"/>
            <a:ext cx="12192001" cy="2706623"/>
          </a:xfrm>
          <a:prstGeom prst="rect">
            <a:avLst/>
          </a:prstGeom>
        </p:spPr>
        <p:txBody>
          <a:bodyPr/>
          <a:lstStyle>
            <a:lvl1pPr marL="0" indent="0" algn="ctr">
              <a:buNone/>
              <a:defRPr/>
            </a:lvl1pPr>
          </a:lstStyle>
          <a:p>
            <a:pPr lvl="0"/>
            <a:r>
              <a:rPr lang="nl-NL" noProof="0"/>
              <a:t>Klik op het pictogram als u een afbeelding wilt toevoegen</a:t>
            </a:r>
            <a:endParaRPr lang="nl-NL" noProof="0" dirty="0"/>
          </a:p>
        </p:txBody>
      </p:sp>
      <p:sp>
        <p:nvSpPr>
          <p:cNvPr id="5" name="Tijdelijke aanduiding voor tekst 2">
            <a:extLst>
              <a:ext uri="{FF2B5EF4-FFF2-40B4-BE49-F238E27FC236}">
                <a16:creationId xmlns:a16="http://schemas.microsoft.com/office/drawing/2014/main" id="{9B4F5B67-89FE-3141-996E-4FA572F5BBAE}"/>
              </a:ext>
            </a:extLst>
          </p:cNvPr>
          <p:cNvSpPr>
            <a:spLocks noGrp="1"/>
          </p:cNvSpPr>
          <p:nvPr>
            <p:ph type="body" sz="quarter" idx="12" hasCustomPrompt="1"/>
          </p:nvPr>
        </p:nvSpPr>
        <p:spPr>
          <a:xfrm>
            <a:off x="1094264" y="1567467"/>
            <a:ext cx="10003472" cy="1482788"/>
          </a:xfrm>
          <a:prstGeom prst="rect">
            <a:avLst/>
          </a:prstGeom>
          <a:solidFill>
            <a:srgbClr val="2D7372"/>
          </a:solidFill>
        </p:spPr>
        <p:txBody>
          <a:bodyPr wrap="square" lIns="468000" tIns="468000" rIns="468000" bIns="468000" anchor="ctr" anchorCtr="1">
            <a:spAutoFit/>
          </a:bodyPr>
          <a:lstStyle>
            <a:lvl1pPr marL="0" marR="0" indent="0" algn="l" defTabSz="914400" rtl="0" eaLnBrk="1" fontAlgn="ctr" latinLnBrk="0" hangingPunct="1">
              <a:lnSpc>
                <a:spcPct val="75000"/>
              </a:lnSpc>
              <a:spcBef>
                <a:spcPts val="1000"/>
              </a:spcBef>
              <a:spcAft>
                <a:spcPts val="0"/>
              </a:spcAft>
              <a:buClrTx/>
              <a:buSzTx/>
              <a:buFontTx/>
              <a:buNone/>
              <a:tabLst/>
              <a:defRPr sz="4300" b="1" i="0" baseline="0">
                <a:solidFill>
                  <a:schemeClr val="bg1"/>
                </a:solidFill>
              </a:defRPr>
            </a:lvl1pPr>
          </a:lstStyle>
          <a:p>
            <a:pPr lvl="0"/>
            <a:r>
              <a:rPr lang="nl-NL" dirty="0"/>
              <a:t>Klik om titel te bewerken</a:t>
            </a:r>
          </a:p>
        </p:txBody>
      </p:sp>
      <p:sp>
        <p:nvSpPr>
          <p:cNvPr id="22" name="Tijdelijke aanduiding voor tekst 21">
            <a:extLst>
              <a:ext uri="{FF2B5EF4-FFF2-40B4-BE49-F238E27FC236}">
                <a16:creationId xmlns:a16="http://schemas.microsoft.com/office/drawing/2014/main" id="{80FEA17E-B98D-4B43-B778-D28320AEFDEE}"/>
              </a:ext>
            </a:extLst>
          </p:cNvPr>
          <p:cNvSpPr>
            <a:spLocks noGrp="1"/>
          </p:cNvSpPr>
          <p:nvPr>
            <p:ph type="body" sz="quarter" idx="11" hasCustomPrompt="1"/>
          </p:nvPr>
        </p:nvSpPr>
        <p:spPr>
          <a:xfrm>
            <a:off x="1101638" y="3244645"/>
            <a:ext cx="10003472" cy="2633868"/>
          </a:xfrm>
          <a:prstGeom prst="rect">
            <a:avLst/>
          </a:prstGeom>
        </p:spPr>
        <p:txBody>
          <a:bodyPr/>
          <a:lstStyle>
            <a:lvl1pPr marL="0" marR="0" indent="0" algn="l" defTabSz="914400" rtl="0" eaLnBrk="1" fontAlgn="auto" latinLnBrk="0" hangingPunct="1">
              <a:lnSpc>
                <a:spcPct val="100000"/>
              </a:lnSpc>
              <a:spcBef>
                <a:spcPts val="1000"/>
              </a:spcBef>
              <a:spcAft>
                <a:spcPts val="0"/>
              </a:spcAft>
              <a:buClrTx/>
              <a:buSzTx/>
              <a:buFontTx/>
              <a:buNone/>
              <a:tabLst/>
              <a:defRPr sz="2800" baseline="0"/>
            </a:lvl1pPr>
          </a:lstStyle>
          <a:p>
            <a:pPr lvl="0"/>
            <a:r>
              <a:rPr lang="nl-NL" dirty="0"/>
              <a:t>Klik om tekst te bewerken</a:t>
            </a:r>
          </a:p>
        </p:txBody>
      </p:sp>
    </p:spTree>
    <p:extLst>
      <p:ext uri="{BB962C8B-B14F-4D97-AF65-F5344CB8AC3E}">
        <p14:creationId xmlns:p14="http://schemas.microsoft.com/office/powerpoint/2010/main" val="3919384694"/>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el groen kader + afbeelding rechts">
    <p:spTree>
      <p:nvGrpSpPr>
        <p:cNvPr id="1" name=""/>
        <p:cNvGrpSpPr/>
        <p:nvPr/>
      </p:nvGrpSpPr>
      <p:grpSpPr>
        <a:xfrm>
          <a:off x="0" y="0"/>
          <a:ext cx="0" cy="0"/>
          <a:chOff x="0" y="0"/>
          <a:chExt cx="0" cy="0"/>
        </a:xfrm>
      </p:grpSpPr>
      <p:sp>
        <p:nvSpPr>
          <p:cNvPr id="20" name="Tijdelijke aanduiding voor afbeelding 19">
            <a:extLst>
              <a:ext uri="{FF2B5EF4-FFF2-40B4-BE49-F238E27FC236}">
                <a16:creationId xmlns:a16="http://schemas.microsoft.com/office/drawing/2014/main" id="{DE06F633-74F1-1443-A727-B36D440A9ABE}"/>
              </a:ext>
            </a:extLst>
          </p:cNvPr>
          <p:cNvSpPr>
            <a:spLocks noGrp="1"/>
          </p:cNvSpPr>
          <p:nvPr>
            <p:ph type="pic" sz="quarter" idx="10"/>
          </p:nvPr>
        </p:nvSpPr>
        <p:spPr>
          <a:xfrm>
            <a:off x="5440680" y="0"/>
            <a:ext cx="6751321" cy="6255657"/>
          </a:xfrm>
          <a:prstGeom prst="rect">
            <a:avLst/>
          </a:prstGeom>
        </p:spPr>
        <p:txBody>
          <a:bodyPr/>
          <a:lstStyle>
            <a:lvl1pPr marL="0" indent="0" algn="ctr">
              <a:buNone/>
              <a:defRPr/>
            </a:lvl1pPr>
          </a:lstStyle>
          <a:p>
            <a:pPr lvl="0"/>
            <a:r>
              <a:rPr lang="nl-NL" noProof="0"/>
              <a:t>Klik op het pictogram als u een afbeelding wilt toevoegen</a:t>
            </a:r>
            <a:endParaRPr lang="nl-NL" noProof="0" dirty="0"/>
          </a:p>
        </p:txBody>
      </p:sp>
      <p:sp>
        <p:nvSpPr>
          <p:cNvPr id="4" name="Tijdelijke aanduiding voor tekst 2">
            <a:extLst>
              <a:ext uri="{FF2B5EF4-FFF2-40B4-BE49-F238E27FC236}">
                <a16:creationId xmlns:a16="http://schemas.microsoft.com/office/drawing/2014/main" id="{8A09F49B-48FD-934E-AA6D-602999780C91}"/>
              </a:ext>
            </a:extLst>
          </p:cNvPr>
          <p:cNvSpPr>
            <a:spLocks noGrp="1"/>
          </p:cNvSpPr>
          <p:nvPr>
            <p:ph type="body" sz="quarter" idx="12" hasCustomPrompt="1"/>
          </p:nvPr>
        </p:nvSpPr>
        <p:spPr>
          <a:xfrm>
            <a:off x="2213805" y="1549855"/>
            <a:ext cx="7764391" cy="1482788"/>
          </a:xfrm>
          <a:prstGeom prst="rect">
            <a:avLst/>
          </a:prstGeom>
          <a:solidFill>
            <a:srgbClr val="2D7372"/>
          </a:solidFill>
        </p:spPr>
        <p:txBody>
          <a:bodyPr wrap="square" lIns="468000" tIns="468000" rIns="468000" bIns="468000" anchor="ctr" anchorCtr="1">
            <a:spAutoFit/>
          </a:bodyPr>
          <a:lstStyle>
            <a:lvl1pPr marL="0" marR="0" indent="0" algn="l" defTabSz="914400" rtl="0" eaLnBrk="1" fontAlgn="ctr" latinLnBrk="0" hangingPunct="1">
              <a:lnSpc>
                <a:spcPct val="75000"/>
              </a:lnSpc>
              <a:spcBef>
                <a:spcPts val="1000"/>
              </a:spcBef>
              <a:spcAft>
                <a:spcPts val="0"/>
              </a:spcAft>
              <a:buClrTx/>
              <a:buSzTx/>
              <a:buFontTx/>
              <a:buNone/>
              <a:tabLst/>
              <a:defRPr sz="4300" b="1" i="0" baseline="0">
                <a:solidFill>
                  <a:schemeClr val="bg1"/>
                </a:solidFill>
              </a:defRPr>
            </a:lvl1pPr>
          </a:lstStyle>
          <a:p>
            <a:pPr lvl="0"/>
            <a:r>
              <a:rPr lang="nl-NL" dirty="0"/>
              <a:t>Klik om titel te bewerken</a:t>
            </a:r>
          </a:p>
        </p:txBody>
      </p:sp>
    </p:spTree>
    <p:extLst>
      <p:ext uri="{BB962C8B-B14F-4D97-AF65-F5344CB8AC3E}">
        <p14:creationId xmlns:p14="http://schemas.microsoft.com/office/powerpoint/2010/main" val="4082685341"/>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el wit kader + div. afb.">
    <p:spTree>
      <p:nvGrpSpPr>
        <p:cNvPr id="1" name=""/>
        <p:cNvGrpSpPr/>
        <p:nvPr/>
      </p:nvGrpSpPr>
      <p:grpSpPr>
        <a:xfrm>
          <a:off x="0" y="0"/>
          <a:ext cx="0" cy="0"/>
          <a:chOff x="0" y="0"/>
          <a:chExt cx="0" cy="0"/>
        </a:xfrm>
      </p:grpSpPr>
      <p:sp>
        <p:nvSpPr>
          <p:cNvPr id="14" name="Tijdelijke aanduiding voor afbeelding 3">
            <a:extLst>
              <a:ext uri="{FF2B5EF4-FFF2-40B4-BE49-F238E27FC236}">
                <a16:creationId xmlns:a16="http://schemas.microsoft.com/office/drawing/2014/main" id="{656D9480-C8A9-1847-A967-9DADAEF05684}"/>
              </a:ext>
            </a:extLst>
          </p:cNvPr>
          <p:cNvSpPr>
            <a:spLocks noGrp="1"/>
          </p:cNvSpPr>
          <p:nvPr>
            <p:ph type="pic" sz="quarter" idx="14"/>
          </p:nvPr>
        </p:nvSpPr>
        <p:spPr>
          <a:xfrm>
            <a:off x="0" y="3178174"/>
            <a:ext cx="6118860" cy="3075762"/>
          </a:xfrm>
          <a:prstGeom prst="rect">
            <a:avLst/>
          </a:prstGeom>
        </p:spPr>
        <p:txBody>
          <a:bodyPr/>
          <a:lstStyle/>
          <a:p>
            <a:pPr lvl="0"/>
            <a:r>
              <a:rPr lang="nl-NL" noProof="0" dirty="0" smtClean="0"/>
              <a:t>Klik </a:t>
            </a:r>
            <a:r>
              <a:rPr lang="nl-NL" noProof="0" dirty="0"/>
              <a:t>op het pictogram als u een afbeelding wilt toevoegen</a:t>
            </a:r>
          </a:p>
        </p:txBody>
      </p:sp>
      <p:sp>
        <p:nvSpPr>
          <p:cNvPr id="15" name="Tijdelijke aanduiding voor afbeelding 3">
            <a:extLst>
              <a:ext uri="{FF2B5EF4-FFF2-40B4-BE49-F238E27FC236}">
                <a16:creationId xmlns:a16="http://schemas.microsoft.com/office/drawing/2014/main" id="{417F736A-D3F2-844D-9090-16196F2AD228}"/>
              </a:ext>
            </a:extLst>
          </p:cNvPr>
          <p:cNvSpPr>
            <a:spLocks noGrp="1"/>
          </p:cNvSpPr>
          <p:nvPr>
            <p:ph type="pic" sz="quarter" idx="15"/>
          </p:nvPr>
        </p:nvSpPr>
        <p:spPr>
          <a:xfrm>
            <a:off x="6118860" y="3178174"/>
            <a:ext cx="6073140" cy="3075761"/>
          </a:xfrm>
          <a:prstGeom prst="rect">
            <a:avLst/>
          </a:prstGeom>
        </p:spPr>
        <p:txBody>
          <a:bodyPr/>
          <a:lstStyle/>
          <a:p>
            <a:pPr lvl="0"/>
            <a:r>
              <a:rPr lang="nl-NL" noProof="0"/>
              <a:t>Klik op het pictogram als u een afbeelding wilt toevoegen</a:t>
            </a:r>
            <a:endParaRPr lang="nl-NL" noProof="0" dirty="0"/>
          </a:p>
        </p:txBody>
      </p:sp>
      <p:sp>
        <p:nvSpPr>
          <p:cNvPr id="12" name="Tijdelijke aanduiding voor afbeelding 3">
            <a:extLst>
              <a:ext uri="{FF2B5EF4-FFF2-40B4-BE49-F238E27FC236}">
                <a16:creationId xmlns:a16="http://schemas.microsoft.com/office/drawing/2014/main" id="{3FF0B243-6F48-DA42-A3CB-A7443F8B47A3}"/>
              </a:ext>
            </a:extLst>
          </p:cNvPr>
          <p:cNvSpPr>
            <a:spLocks noGrp="1"/>
          </p:cNvSpPr>
          <p:nvPr>
            <p:ph type="pic" sz="quarter" idx="13"/>
          </p:nvPr>
        </p:nvSpPr>
        <p:spPr>
          <a:xfrm>
            <a:off x="6118860" y="0"/>
            <a:ext cx="6073140" cy="3178174"/>
          </a:xfrm>
          <a:prstGeom prst="rect">
            <a:avLst/>
          </a:prstGeom>
        </p:spPr>
        <p:txBody>
          <a:bodyPr/>
          <a:lstStyle/>
          <a:p>
            <a:pPr lvl="0"/>
            <a:r>
              <a:rPr lang="nl-NL" noProof="0"/>
              <a:t>Klik op het pictogram als u een afbeelding wilt toevoegen</a:t>
            </a:r>
            <a:endParaRPr lang="nl-NL" noProof="0" dirty="0"/>
          </a:p>
        </p:txBody>
      </p:sp>
      <p:sp>
        <p:nvSpPr>
          <p:cNvPr id="4" name="Tijdelijke aanduiding voor afbeelding 3">
            <a:extLst>
              <a:ext uri="{FF2B5EF4-FFF2-40B4-BE49-F238E27FC236}">
                <a16:creationId xmlns:a16="http://schemas.microsoft.com/office/drawing/2014/main" id="{D8FC60E1-5569-1C4F-8F1E-1EDDE4D3144D}"/>
              </a:ext>
            </a:extLst>
          </p:cNvPr>
          <p:cNvSpPr>
            <a:spLocks noGrp="1"/>
          </p:cNvSpPr>
          <p:nvPr>
            <p:ph type="pic" sz="quarter" idx="12"/>
          </p:nvPr>
        </p:nvSpPr>
        <p:spPr>
          <a:xfrm>
            <a:off x="0" y="1"/>
            <a:ext cx="6118860" cy="3178174"/>
          </a:xfrm>
          <a:prstGeom prst="rect">
            <a:avLst/>
          </a:prstGeom>
        </p:spPr>
        <p:txBody>
          <a:bodyPr/>
          <a:lstStyle/>
          <a:p>
            <a:pPr lvl="0"/>
            <a:r>
              <a:rPr lang="nl-NL" noProof="0"/>
              <a:t>Klik op het pictogram als u een afbeelding wilt toevoegen</a:t>
            </a:r>
            <a:endParaRPr lang="nl-NL" noProof="0" dirty="0"/>
          </a:p>
        </p:txBody>
      </p:sp>
      <p:sp>
        <p:nvSpPr>
          <p:cNvPr id="7" name="Tijdelijke aanduiding voor tekst 2">
            <a:extLst>
              <a:ext uri="{FF2B5EF4-FFF2-40B4-BE49-F238E27FC236}">
                <a16:creationId xmlns:a16="http://schemas.microsoft.com/office/drawing/2014/main" id="{6615E153-5C6F-4541-B3F8-016657D01043}"/>
              </a:ext>
            </a:extLst>
          </p:cNvPr>
          <p:cNvSpPr>
            <a:spLocks noGrp="1"/>
          </p:cNvSpPr>
          <p:nvPr>
            <p:ph type="body" sz="quarter" idx="16" hasCustomPrompt="1"/>
          </p:nvPr>
        </p:nvSpPr>
        <p:spPr>
          <a:xfrm>
            <a:off x="2213805" y="2386434"/>
            <a:ext cx="7764391" cy="1482788"/>
          </a:xfrm>
          <a:prstGeom prst="rect">
            <a:avLst/>
          </a:prstGeom>
          <a:solidFill>
            <a:schemeClr val="bg1"/>
          </a:solidFill>
        </p:spPr>
        <p:txBody>
          <a:bodyPr wrap="square" lIns="468000" tIns="468000" rIns="468000" bIns="468000" anchor="ctr" anchorCtr="1">
            <a:spAutoFit/>
          </a:bodyPr>
          <a:lstStyle>
            <a:lvl1pPr marL="0" marR="0" indent="0" algn="l" defTabSz="914400" rtl="0" eaLnBrk="1" fontAlgn="ctr" latinLnBrk="0" hangingPunct="1">
              <a:lnSpc>
                <a:spcPct val="75000"/>
              </a:lnSpc>
              <a:spcBef>
                <a:spcPts val="1000"/>
              </a:spcBef>
              <a:spcAft>
                <a:spcPts val="0"/>
              </a:spcAft>
              <a:buClrTx/>
              <a:buSzTx/>
              <a:buFontTx/>
              <a:buNone/>
              <a:tabLst/>
              <a:defRPr sz="4300" b="1" i="0" baseline="0">
                <a:solidFill>
                  <a:schemeClr val="tx1"/>
                </a:solidFill>
              </a:defRPr>
            </a:lvl1pPr>
          </a:lstStyle>
          <a:p>
            <a:pPr lvl="0"/>
            <a:r>
              <a:rPr lang="nl-NL" dirty="0"/>
              <a:t>Klik om titel te bewerken</a:t>
            </a:r>
          </a:p>
        </p:txBody>
      </p:sp>
    </p:spTree>
    <p:extLst>
      <p:ext uri="{BB962C8B-B14F-4D97-AF65-F5344CB8AC3E}">
        <p14:creationId xmlns:p14="http://schemas.microsoft.com/office/powerpoint/2010/main" val="566801108"/>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el en tekst groen kader + div. afb.">
    <p:spTree>
      <p:nvGrpSpPr>
        <p:cNvPr id="1" name=""/>
        <p:cNvGrpSpPr/>
        <p:nvPr/>
      </p:nvGrpSpPr>
      <p:grpSpPr>
        <a:xfrm>
          <a:off x="0" y="0"/>
          <a:ext cx="0" cy="0"/>
          <a:chOff x="0" y="0"/>
          <a:chExt cx="0" cy="0"/>
        </a:xfrm>
      </p:grpSpPr>
      <p:sp>
        <p:nvSpPr>
          <p:cNvPr id="10" name="Tijdelijke aanduiding voor afbeelding 3">
            <a:extLst>
              <a:ext uri="{FF2B5EF4-FFF2-40B4-BE49-F238E27FC236}">
                <a16:creationId xmlns:a16="http://schemas.microsoft.com/office/drawing/2014/main" id="{973F3E64-45F5-6E47-BF8C-77239A76A117}"/>
              </a:ext>
            </a:extLst>
          </p:cNvPr>
          <p:cNvSpPr>
            <a:spLocks noGrp="1"/>
          </p:cNvSpPr>
          <p:nvPr>
            <p:ph type="pic" sz="quarter" idx="14"/>
          </p:nvPr>
        </p:nvSpPr>
        <p:spPr>
          <a:xfrm>
            <a:off x="0" y="3178174"/>
            <a:ext cx="6118860" cy="3075762"/>
          </a:xfrm>
          <a:prstGeom prst="rect">
            <a:avLst/>
          </a:prstGeom>
        </p:spPr>
        <p:txBody>
          <a:bodyPr/>
          <a:lstStyle/>
          <a:p>
            <a:pPr lvl="0"/>
            <a:r>
              <a:rPr lang="nl-NL" noProof="0" dirty="0"/>
              <a:t>Klik op het pictogram als u een afbeelding wilt toevoegen</a:t>
            </a:r>
          </a:p>
        </p:txBody>
      </p:sp>
      <p:sp>
        <p:nvSpPr>
          <p:cNvPr id="11" name="Tijdelijke aanduiding voor afbeelding 3">
            <a:extLst>
              <a:ext uri="{FF2B5EF4-FFF2-40B4-BE49-F238E27FC236}">
                <a16:creationId xmlns:a16="http://schemas.microsoft.com/office/drawing/2014/main" id="{46CDCD91-F1AE-3346-9CED-D53A23D6CAEA}"/>
              </a:ext>
            </a:extLst>
          </p:cNvPr>
          <p:cNvSpPr>
            <a:spLocks noGrp="1"/>
          </p:cNvSpPr>
          <p:nvPr>
            <p:ph type="pic" sz="quarter" idx="15"/>
          </p:nvPr>
        </p:nvSpPr>
        <p:spPr>
          <a:xfrm>
            <a:off x="6118860" y="3178174"/>
            <a:ext cx="6073140" cy="3075761"/>
          </a:xfrm>
          <a:prstGeom prst="rect">
            <a:avLst/>
          </a:prstGeom>
        </p:spPr>
        <p:txBody>
          <a:bodyPr/>
          <a:lstStyle/>
          <a:p>
            <a:pPr lvl="0"/>
            <a:r>
              <a:rPr lang="nl-NL" noProof="0" dirty="0"/>
              <a:t>Klik op het pictogram als u een afbeelding wilt toevoegen</a:t>
            </a:r>
          </a:p>
        </p:txBody>
      </p:sp>
      <p:sp>
        <p:nvSpPr>
          <p:cNvPr id="13" name="Tijdelijke aanduiding voor afbeelding 3">
            <a:extLst>
              <a:ext uri="{FF2B5EF4-FFF2-40B4-BE49-F238E27FC236}">
                <a16:creationId xmlns:a16="http://schemas.microsoft.com/office/drawing/2014/main" id="{1BC73371-32A4-EF40-88CD-FFDE1965243F}"/>
              </a:ext>
            </a:extLst>
          </p:cNvPr>
          <p:cNvSpPr>
            <a:spLocks noGrp="1"/>
          </p:cNvSpPr>
          <p:nvPr>
            <p:ph type="pic" sz="quarter" idx="13"/>
          </p:nvPr>
        </p:nvSpPr>
        <p:spPr>
          <a:xfrm>
            <a:off x="6118860" y="0"/>
            <a:ext cx="6073140" cy="3178174"/>
          </a:xfrm>
          <a:prstGeom prst="rect">
            <a:avLst/>
          </a:prstGeom>
        </p:spPr>
        <p:txBody>
          <a:bodyPr/>
          <a:lstStyle/>
          <a:p>
            <a:pPr lvl="0"/>
            <a:r>
              <a:rPr lang="nl-NL" noProof="0" dirty="0"/>
              <a:t>Klik op het pictogram als u een afbeelding wilt toevoegen</a:t>
            </a:r>
          </a:p>
        </p:txBody>
      </p:sp>
      <p:sp>
        <p:nvSpPr>
          <p:cNvPr id="16" name="Tijdelijke aanduiding voor afbeelding 3">
            <a:extLst>
              <a:ext uri="{FF2B5EF4-FFF2-40B4-BE49-F238E27FC236}">
                <a16:creationId xmlns:a16="http://schemas.microsoft.com/office/drawing/2014/main" id="{36FD08B3-27DF-3045-BB21-9AE9B9AADD1B}"/>
              </a:ext>
            </a:extLst>
          </p:cNvPr>
          <p:cNvSpPr>
            <a:spLocks noGrp="1"/>
          </p:cNvSpPr>
          <p:nvPr>
            <p:ph type="pic" sz="quarter" idx="12"/>
          </p:nvPr>
        </p:nvSpPr>
        <p:spPr>
          <a:xfrm>
            <a:off x="0" y="1"/>
            <a:ext cx="6118860" cy="3178174"/>
          </a:xfrm>
          <a:prstGeom prst="rect">
            <a:avLst/>
          </a:prstGeom>
        </p:spPr>
        <p:txBody>
          <a:bodyPr/>
          <a:lstStyle/>
          <a:p>
            <a:pPr lvl="0"/>
            <a:r>
              <a:rPr lang="nl-NL" noProof="0" dirty="0"/>
              <a:t>Klik op het pictogram als u een afbeelding wilt toevoegen</a:t>
            </a:r>
          </a:p>
        </p:txBody>
      </p:sp>
      <p:sp>
        <p:nvSpPr>
          <p:cNvPr id="5" name="Rechthoek 4"/>
          <p:cNvSpPr/>
          <p:nvPr userDrawn="1"/>
        </p:nvSpPr>
        <p:spPr>
          <a:xfrm>
            <a:off x="3147896" y="-1"/>
            <a:ext cx="5929736" cy="6253936"/>
          </a:xfrm>
          <a:prstGeom prst="rect">
            <a:avLst/>
          </a:prstGeom>
          <a:solidFill>
            <a:schemeClr val="accent1">
              <a:alpha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9" name="Rechthoek 8">
            <a:extLst>
              <a:ext uri="{FF2B5EF4-FFF2-40B4-BE49-F238E27FC236}">
                <a16:creationId xmlns:a16="http://schemas.microsoft.com/office/drawing/2014/main" id="{80194D43-F8C3-1446-8087-57AA9EBD52C0}"/>
              </a:ext>
            </a:extLst>
          </p:cNvPr>
          <p:cNvSpPr/>
          <p:nvPr userDrawn="1"/>
        </p:nvSpPr>
        <p:spPr>
          <a:xfrm flipV="1">
            <a:off x="3657600" y="788988"/>
            <a:ext cx="4910138" cy="46037"/>
          </a:xfrm>
          <a:prstGeom prst="rect">
            <a:avLst/>
          </a:prstGeom>
          <a:solidFill>
            <a:schemeClr val="bg1"/>
          </a:solidFill>
          <a:ln w="6350">
            <a:noFill/>
          </a:ln>
        </p:spPr>
        <p:style>
          <a:lnRef idx="2">
            <a:schemeClr val="dk1">
              <a:shade val="50000"/>
            </a:schemeClr>
          </a:lnRef>
          <a:fillRef idx="1">
            <a:schemeClr val="dk1"/>
          </a:fillRef>
          <a:effectRef idx="0">
            <a:schemeClr val="dk1"/>
          </a:effectRef>
          <a:fontRef idx="minor">
            <a:schemeClr val="lt1"/>
          </a:fontRef>
        </p:style>
        <p:txBody>
          <a:bodyPr anchor="ctr"/>
          <a:lstStyle/>
          <a:p>
            <a:pPr algn="ctr" eaLnBrk="1" fontAlgn="auto" hangingPunct="1">
              <a:spcBef>
                <a:spcPts val="0"/>
              </a:spcBef>
              <a:spcAft>
                <a:spcPts val="0"/>
              </a:spcAft>
              <a:defRPr/>
            </a:pPr>
            <a:endParaRPr lang="nl-NL"/>
          </a:p>
        </p:txBody>
      </p:sp>
      <p:sp>
        <p:nvSpPr>
          <p:cNvPr id="8" name="Tijdelijke aanduiding voor titel 1">
            <a:extLst>
              <a:ext uri="{FF2B5EF4-FFF2-40B4-BE49-F238E27FC236}">
                <a16:creationId xmlns:a16="http://schemas.microsoft.com/office/drawing/2014/main" id="{1722088D-55D4-1A4F-8460-7D25A386C462}"/>
              </a:ext>
            </a:extLst>
          </p:cNvPr>
          <p:cNvSpPr>
            <a:spLocks noGrp="1"/>
          </p:cNvSpPr>
          <p:nvPr>
            <p:ph type="title" hasCustomPrompt="1"/>
          </p:nvPr>
        </p:nvSpPr>
        <p:spPr>
          <a:xfrm>
            <a:off x="3658377" y="789600"/>
            <a:ext cx="4909551" cy="1507218"/>
          </a:xfrm>
          <a:prstGeom prst="rect">
            <a:avLst/>
          </a:prstGeom>
        </p:spPr>
        <p:txBody>
          <a:bodyPr vert="horz" lIns="91440" tIns="45720" rIns="91440" bIns="45720" rtlCol="0" anchor="ctr">
            <a:noAutofit/>
          </a:bodyPr>
          <a:lstStyle>
            <a:lvl1pPr fontAlgn="t">
              <a:lnSpc>
                <a:spcPct val="75000"/>
              </a:lnSpc>
              <a:defRPr sz="4300" baseline="0">
                <a:solidFill>
                  <a:schemeClr val="bg1"/>
                </a:solidFill>
              </a:defRPr>
            </a:lvl1pPr>
          </a:lstStyle>
          <a:p>
            <a:r>
              <a:rPr lang="nl-NL" dirty="0" smtClean="0"/>
              <a:t>Klik om titel te bewerken</a:t>
            </a:r>
            <a:endParaRPr lang="nl-NL" dirty="0"/>
          </a:p>
        </p:txBody>
      </p:sp>
      <p:sp>
        <p:nvSpPr>
          <p:cNvPr id="14" name="Tijdelijke aanduiding voor tekst 21">
            <a:extLst>
              <a:ext uri="{FF2B5EF4-FFF2-40B4-BE49-F238E27FC236}">
                <a16:creationId xmlns:a16="http://schemas.microsoft.com/office/drawing/2014/main" id="{F9516A88-A2D4-9545-8603-604E23B85929}"/>
              </a:ext>
            </a:extLst>
          </p:cNvPr>
          <p:cNvSpPr>
            <a:spLocks noGrp="1"/>
          </p:cNvSpPr>
          <p:nvPr>
            <p:ph type="body" sz="quarter" idx="11" hasCustomPrompt="1"/>
          </p:nvPr>
        </p:nvSpPr>
        <p:spPr>
          <a:xfrm>
            <a:off x="3657600" y="2751909"/>
            <a:ext cx="4921743" cy="3125275"/>
          </a:xfrm>
          <a:prstGeom prst="rect">
            <a:avLst/>
          </a:prstGeom>
        </p:spPr>
        <p:txBody>
          <a:bodyPr/>
          <a:lstStyle>
            <a:lvl1pPr marL="0" marR="0" indent="0" algn="l" defTabSz="914400" rtl="0" eaLnBrk="1" fontAlgn="auto" latinLnBrk="0" hangingPunct="1">
              <a:lnSpc>
                <a:spcPct val="90000"/>
              </a:lnSpc>
              <a:spcBef>
                <a:spcPts val="1000"/>
              </a:spcBef>
              <a:spcAft>
                <a:spcPts val="0"/>
              </a:spcAft>
              <a:buClrTx/>
              <a:buSzTx/>
              <a:buFontTx/>
              <a:buNone/>
              <a:tabLst/>
              <a:defRPr sz="2800" baseline="0">
                <a:solidFill>
                  <a:schemeClr val="bg1"/>
                </a:solidFill>
              </a:defRPr>
            </a:lvl1pPr>
          </a:lstStyle>
          <a:p>
            <a:r>
              <a:rPr lang="nl-NL" dirty="0"/>
              <a:t>Klik om tekst te bewerken</a:t>
            </a:r>
          </a:p>
        </p:txBody>
      </p:sp>
    </p:spTree>
    <p:extLst>
      <p:ext uri="{BB962C8B-B14F-4D97-AF65-F5344CB8AC3E}">
        <p14:creationId xmlns:p14="http://schemas.microsoft.com/office/powerpoint/2010/main" val="2340826815"/>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ekst groen kader + full screen afbeelding">
    <p:spTree>
      <p:nvGrpSpPr>
        <p:cNvPr id="1" name=""/>
        <p:cNvGrpSpPr/>
        <p:nvPr/>
      </p:nvGrpSpPr>
      <p:grpSpPr>
        <a:xfrm>
          <a:off x="0" y="0"/>
          <a:ext cx="0" cy="0"/>
          <a:chOff x="0" y="0"/>
          <a:chExt cx="0" cy="0"/>
        </a:xfrm>
      </p:grpSpPr>
      <p:sp>
        <p:nvSpPr>
          <p:cNvPr id="3" name="Tijdelijke aanduiding voor afbeelding 2">
            <a:extLst>
              <a:ext uri="{FF2B5EF4-FFF2-40B4-BE49-F238E27FC236}">
                <a16:creationId xmlns:a16="http://schemas.microsoft.com/office/drawing/2014/main" id="{D49C020A-6A74-334C-8A96-650525C1633E}"/>
              </a:ext>
            </a:extLst>
          </p:cNvPr>
          <p:cNvSpPr>
            <a:spLocks noGrp="1"/>
          </p:cNvSpPr>
          <p:nvPr>
            <p:ph type="pic" sz="quarter" idx="12"/>
          </p:nvPr>
        </p:nvSpPr>
        <p:spPr>
          <a:xfrm>
            <a:off x="0" y="0"/>
            <a:ext cx="12192000" cy="6264613"/>
          </a:xfrm>
          <a:prstGeom prst="rect">
            <a:avLst/>
          </a:prstGeom>
        </p:spPr>
        <p:txBody>
          <a:bodyPr/>
          <a:lstStyle>
            <a:lvl1pPr marL="228600" marR="0" indent="-228600" algn="l" defTabSz="914400" rtl="0" eaLnBrk="1" fontAlgn="base" latinLnBrk="0" hangingPunct="1">
              <a:lnSpc>
                <a:spcPct val="90000"/>
              </a:lnSpc>
              <a:spcBef>
                <a:spcPts val="1000"/>
              </a:spcBef>
              <a:spcAft>
                <a:spcPct val="0"/>
              </a:spcAft>
              <a:buClrTx/>
              <a:buSzTx/>
              <a:buFont typeface="Arial" panose="020B0604020202020204" pitchFamily="34" charset="0"/>
              <a:buChar char="•"/>
              <a:tabLst/>
              <a:defRPr/>
            </a:lvl1pPr>
          </a:lstStyle>
          <a:p>
            <a:pPr marL="228600" marR="0" lvl="0" indent="-228600" algn="l" defTabSz="914400" rtl="0" eaLnBrk="1" fontAlgn="base" latinLnBrk="0" hangingPunct="1">
              <a:lnSpc>
                <a:spcPct val="90000"/>
              </a:lnSpc>
              <a:spcBef>
                <a:spcPts val="1000"/>
              </a:spcBef>
              <a:spcAft>
                <a:spcPct val="0"/>
              </a:spcAft>
              <a:buClrTx/>
              <a:buSzTx/>
              <a:buFont typeface="Arial" panose="020B0604020202020204" pitchFamily="34" charset="0"/>
              <a:buChar char="•"/>
              <a:tabLst/>
              <a:defRPr/>
            </a:pPr>
            <a:r>
              <a:rPr lang="nl-NL" noProof="0" dirty="0" smtClean="0"/>
              <a:t>Klik op het pictogram als u een afbeelding wilt toevoegen</a:t>
            </a:r>
          </a:p>
          <a:p>
            <a:endParaRPr lang="nl-NL" dirty="0"/>
          </a:p>
        </p:txBody>
      </p:sp>
      <p:sp>
        <p:nvSpPr>
          <p:cNvPr id="5" name="Rechthoek 4">
            <a:extLst>
              <a:ext uri="{FF2B5EF4-FFF2-40B4-BE49-F238E27FC236}">
                <a16:creationId xmlns:a16="http://schemas.microsoft.com/office/drawing/2014/main" id="{581F6EA2-2AE7-3B42-83CF-A376545C8D04}"/>
              </a:ext>
            </a:extLst>
          </p:cNvPr>
          <p:cNvSpPr/>
          <p:nvPr userDrawn="1"/>
        </p:nvSpPr>
        <p:spPr>
          <a:xfrm flipV="1">
            <a:off x="3657600" y="788988"/>
            <a:ext cx="4910138" cy="46037"/>
          </a:xfrm>
          <a:prstGeom prst="rect">
            <a:avLst/>
          </a:prstGeom>
          <a:solidFill>
            <a:schemeClr val="bg1"/>
          </a:solidFill>
          <a:ln w="6350">
            <a:noFill/>
          </a:ln>
        </p:spPr>
        <p:style>
          <a:lnRef idx="2">
            <a:schemeClr val="dk1">
              <a:shade val="50000"/>
            </a:schemeClr>
          </a:lnRef>
          <a:fillRef idx="1">
            <a:schemeClr val="dk1"/>
          </a:fillRef>
          <a:effectRef idx="0">
            <a:schemeClr val="dk1"/>
          </a:effectRef>
          <a:fontRef idx="minor">
            <a:schemeClr val="lt1"/>
          </a:fontRef>
        </p:style>
        <p:txBody>
          <a:bodyPr anchor="ctr"/>
          <a:lstStyle/>
          <a:p>
            <a:pPr algn="ctr" eaLnBrk="1" fontAlgn="auto" hangingPunct="1">
              <a:spcBef>
                <a:spcPts val="0"/>
              </a:spcBef>
              <a:spcAft>
                <a:spcPts val="0"/>
              </a:spcAft>
              <a:defRPr/>
            </a:pPr>
            <a:endParaRPr lang="nl-NL"/>
          </a:p>
        </p:txBody>
      </p:sp>
      <p:sp>
        <p:nvSpPr>
          <p:cNvPr id="7" name="Tijdelijke aanduiding voor tekst 2">
            <a:extLst>
              <a:ext uri="{FF2B5EF4-FFF2-40B4-BE49-F238E27FC236}">
                <a16:creationId xmlns:a16="http://schemas.microsoft.com/office/drawing/2014/main" id="{C58C53C0-2A3A-454F-9272-980B44A4AD46}"/>
              </a:ext>
            </a:extLst>
          </p:cNvPr>
          <p:cNvSpPr>
            <a:spLocks noGrp="1"/>
          </p:cNvSpPr>
          <p:nvPr>
            <p:ph type="body" sz="quarter" idx="11" hasCustomPrompt="1"/>
          </p:nvPr>
        </p:nvSpPr>
        <p:spPr>
          <a:xfrm>
            <a:off x="2963069" y="1662923"/>
            <a:ext cx="6265862" cy="1376028"/>
          </a:xfrm>
          <a:prstGeom prst="rect">
            <a:avLst/>
          </a:prstGeom>
          <a:solidFill>
            <a:srgbClr val="2D7372"/>
          </a:solidFill>
        </p:spPr>
        <p:txBody>
          <a:bodyPr lIns="468000" tIns="468000" rIns="468000" bIns="468000" anchor="ctr" anchorCtr="1">
            <a:spAutoFit/>
          </a:bodyPr>
          <a:lstStyle>
            <a:lvl1pPr marL="0" marR="0" indent="0" algn="l" defTabSz="914400" rtl="0" eaLnBrk="1" fontAlgn="auto" latinLnBrk="0" hangingPunct="1">
              <a:lnSpc>
                <a:spcPct val="100000"/>
              </a:lnSpc>
              <a:spcBef>
                <a:spcPts val="1000"/>
              </a:spcBef>
              <a:spcAft>
                <a:spcPts val="0"/>
              </a:spcAft>
              <a:buClrTx/>
              <a:buSzTx/>
              <a:buFontTx/>
              <a:buNone/>
              <a:tabLst/>
              <a:defRPr baseline="0">
                <a:solidFill>
                  <a:schemeClr val="bg1"/>
                </a:solidFill>
              </a:defRPr>
            </a:lvl1pPr>
          </a:lstStyle>
          <a:p>
            <a:pPr lvl="0"/>
            <a:r>
              <a:rPr lang="nl-NL" dirty="0"/>
              <a:t>Klik om tekst te bewerken</a:t>
            </a:r>
          </a:p>
        </p:txBody>
      </p:sp>
    </p:spTree>
    <p:extLst>
      <p:ext uri="{BB962C8B-B14F-4D97-AF65-F5344CB8AC3E}">
        <p14:creationId xmlns:p14="http://schemas.microsoft.com/office/powerpoint/2010/main" val="1044829521"/>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10.xml.rels><?xml version="1.0" encoding="UTF-8" standalone="yes"?>
<Relationships xmlns="http://schemas.openxmlformats.org/package/2006/relationships"><Relationship Id="rId3" Type="http://schemas.openxmlformats.org/officeDocument/2006/relationships/slideLayout" Target="../slideLayouts/slideLayout33.xml"/><Relationship Id="rId2" Type="http://schemas.openxmlformats.org/officeDocument/2006/relationships/slideLayout" Target="../slideLayouts/slideLayout32.xml"/><Relationship Id="rId1" Type="http://schemas.openxmlformats.org/officeDocument/2006/relationships/slideLayout" Target="../slideLayouts/slideLayout31.xml"/><Relationship Id="rId5" Type="http://schemas.openxmlformats.org/officeDocument/2006/relationships/image" Target="../media/image10.jpeg"/><Relationship Id="rId4" Type="http://schemas.openxmlformats.org/officeDocument/2006/relationships/theme" Target="../theme/theme10.xml"/></Relationships>
</file>

<file path=ppt/slideMasters/_rels/slideMaster11.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theme" Target="../theme/theme11.xml"/><Relationship Id="rId1" Type="http://schemas.openxmlformats.org/officeDocument/2006/relationships/slideLayout" Target="../slideLayouts/slideLayout34.xml"/></Relationships>
</file>

<file path=ppt/slideMasters/_rels/slideMaster12.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theme" Target="../theme/theme12.xml"/><Relationship Id="rId1" Type="http://schemas.openxmlformats.org/officeDocument/2006/relationships/slideLayout" Target="../slideLayouts/slideLayout35.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3" Type="http://schemas.openxmlformats.org/officeDocument/2006/relationships/slideLayout" Target="../slideLayouts/slideLayout4.xml"/><Relationship Id="rId7" Type="http://schemas.openxmlformats.org/officeDocument/2006/relationships/slideLayout" Target="../slideLayouts/slideLayout8.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image" Target="../media/image2.jpeg"/><Relationship Id="rId5" Type="http://schemas.openxmlformats.org/officeDocument/2006/relationships/slideLayout" Target="../slideLayouts/slideLayout6.xml"/><Relationship Id="rId10" Type="http://schemas.openxmlformats.org/officeDocument/2006/relationships/theme" Target="../theme/theme2.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_rels/slideMaster3.xml.rels><?xml version="1.0" encoding="UTF-8" standalone="yes"?>
<Relationships xmlns="http://schemas.openxmlformats.org/package/2006/relationships"><Relationship Id="rId3" Type="http://schemas.openxmlformats.org/officeDocument/2006/relationships/theme" Target="../theme/theme3.xml"/><Relationship Id="rId2" Type="http://schemas.openxmlformats.org/officeDocument/2006/relationships/slideLayout" Target="../slideLayouts/slideLayout12.xml"/><Relationship Id="rId1" Type="http://schemas.openxmlformats.org/officeDocument/2006/relationships/slideLayout" Target="../slideLayouts/slideLayout11.xml"/><Relationship Id="rId4" Type="http://schemas.openxmlformats.org/officeDocument/2006/relationships/image" Target="../media/image3.jpeg"/></Relationships>
</file>

<file path=ppt/slideMasters/_rels/slideMaster4.xml.rels><?xml version="1.0" encoding="UTF-8" standalone="yes"?>
<Relationships xmlns="http://schemas.openxmlformats.org/package/2006/relationships"><Relationship Id="rId3" Type="http://schemas.openxmlformats.org/officeDocument/2006/relationships/slideLayout" Target="../slideLayouts/slideLayout15.xml"/><Relationship Id="rId2" Type="http://schemas.openxmlformats.org/officeDocument/2006/relationships/slideLayout" Target="../slideLayouts/slideLayout14.xml"/><Relationship Id="rId1" Type="http://schemas.openxmlformats.org/officeDocument/2006/relationships/slideLayout" Target="../slideLayouts/slideLayout13.xml"/><Relationship Id="rId5" Type="http://schemas.openxmlformats.org/officeDocument/2006/relationships/image" Target="../media/image4.jpeg"/><Relationship Id="rId4" Type="http://schemas.openxmlformats.org/officeDocument/2006/relationships/theme" Target="../theme/theme4.xml"/></Relationships>
</file>

<file path=ppt/slideMasters/_rels/slideMaster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theme" Target="../theme/theme5.xml"/><Relationship Id="rId1" Type="http://schemas.openxmlformats.org/officeDocument/2006/relationships/slideLayout" Target="../slideLayouts/slideLayout16.xml"/></Relationships>
</file>

<file path=ppt/slideMasters/_rels/slideMaster6.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theme" Target="../theme/theme6.xml"/><Relationship Id="rId1" Type="http://schemas.openxmlformats.org/officeDocument/2006/relationships/slideLayout" Target="../slideLayouts/slideLayout17.xml"/></Relationships>
</file>

<file path=ppt/slideMasters/_rels/slideMaster7.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theme" Target="../theme/theme7.xml"/><Relationship Id="rId1" Type="http://schemas.openxmlformats.org/officeDocument/2006/relationships/slideLayout" Target="../slideLayouts/slideLayout18.xml"/></Relationships>
</file>

<file path=ppt/slideMasters/_rels/slideMaster8.xml.rels><?xml version="1.0" encoding="UTF-8" standalone="yes"?>
<Relationships xmlns="http://schemas.openxmlformats.org/package/2006/relationships"><Relationship Id="rId8" Type="http://schemas.openxmlformats.org/officeDocument/2006/relationships/slideLayout" Target="../slideLayouts/slideLayout26.xml"/><Relationship Id="rId3" Type="http://schemas.openxmlformats.org/officeDocument/2006/relationships/slideLayout" Target="../slideLayouts/slideLayout21.xml"/><Relationship Id="rId7" Type="http://schemas.openxmlformats.org/officeDocument/2006/relationships/slideLayout" Target="../slideLayouts/slideLayout25.xml"/><Relationship Id="rId12" Type="http://schemas.openxmlformats.org/officeDocument/2006/relationships/image" Target="../media/image8.jpeg"/><Relationship Id="rId2" Type="http://schemas.openxmlformats.org/officeDocument/2006/relationships/slideLayout" Target="../slideLayouts/slideLayout20.xml"/><Relationship Id="rId1" Type="http://schemas.openxmlformats.org/officeDocument/2006/relationships/slideLayout" Target="../slideLayouts/slideLayout19.xml"/><Relationship Id="rId6" Type="http://schemas.openxmlformats.org/officeDocument/2006/relationships/slideLayout" Target="../slideLayouts/slideLayout24.xml"/><Relationship Id="rId11" Type="http://schemas.openxmlformats.org/officeDocument/2006/relationships/theme" Target="../theme/theme8.xml"/><Relationship Id="rId5" Type="http://schemas.openxmlformats.org/officeDocument/2006/relationships/slideLayout" Target="../slideLayouts/slideLayout23.xml"/><Relationship Id="rId10" Type="http://schemas.openxmlformats.org/officeDocument/2006/relationships/slideLayout" Target="../slideLayouts/slideLayout28.xml"/><Relationship Id="rId4" Type="http://schemas.openxmlformats.org/officeDocument/2006/relationships/slideLayout" Target="../slideLayouts/slideLayout22.xml"/><Relationship Id="rId9" Type="http://schemas.openxmlformats.org/officeDocument/2006/relationships/slideLayout" Target="../slideLayouts/slideLayout27.xml"/></Relationships>
</file>

<file path=ppt/slideMasters/_rels/slideMaster9.xml.rels><?xml version="1.0" encoding="UTF-8" standalone="yes"?>
<Relationships xmlns="http://schemas.openxmlformats.org/package/2006/relationships"><Relationship Id="rId3" Type="http://schemas.openxmlformats.org/officeDocument/2006/relationships/theme" Target="../theme/theme9.xml"/><Relationship Id="rId2" Type="http://schemas.openxmlformats.org/officeDocument/2006/relationships/slideLayout" Target="../slideLayouts/slideLayout30.xml"/><Relationship Id="rId1" Type="http://schemas.openxmlformats.org/officeDocument/2006/relationships/slideLayout" Target="../slideLayouts/slideLayout29.xml"/><Relationship Id="rId4" Type="http://schemas.openxmlformats.org/officeDocument/2006/relationships/image" Target="../media/image9.jpe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3" cstate="screen">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793" r:id="rId1"/>
  </p:sldLayoutIdLst>
  <p:timing>
    <p:tnLst>
      <p:par>
        <p:cTn id="1" dur="indefinite" restart="never" nodeType="tmRoot"/>
      </p:par>
    </p:tnLst>
  </p:timing>
  <p:txStyles>
    <p:titleStyle>
      <a:lvl1pPr algn="l" rtl="0" eaLnBrk="1" fontAlgn="base" hangingPunct="1">
        <a:lnSpc>
          <a:spcPct val="90000"/>
        </a:lnSpc>
        <a:spcBef>
          <a:spcPct val="0"/>
        </a:spcBef>
        <a:spcAft>
          <a:spcPct val="0"/>
        </a:spcAft>
        <a:defRPr sz="4800" b="1" kern="1200">
          <a:solidFill>
            <a:schemeClr val="tx1"/>
          </a:solidFill>
          <a:latin typeface="+mj-lt"/>
          <a:ea typeface="+mj-ea"/>
          <a:cs typeface="+mj-cs"/>
        </a:defRPr>
      </a:lvl1pPr>
      <a:lvl2pPr algn="l" rtl="0" eaLnBrk="1" fontAlgn="base" hangingPunct="1">
        <a:lnSpc>
          <a:spcPct val="90000"/>
        </a:lnSpc>
        <a:spcBef>
          <a:spcPct val="0"/>
        </a:spcBef>
        <a:spcAft>
          <a:spcPct val="0"/>
        </a:spcAft>
        <a:defRPr sz="4800" b="1">
          <a:solidFill>
            <a:schemeClr val="tx1"/>
          </a:solidFill>
          <a:latin typeface="Arial" panose="020B0604020202020204" pitchFamily="34" charset="0"/>
        </a:defRPr>
      </a:lvl2pPr>
      <a:lvl3pPr algn="l" rtl="0" eaLnBrk="1" fontAlgn="base" hangingPunct="1">
        <a:lnSpc>
          <a:spcPct val="90000"/>
        </a:lnSpc>
        <a:spcBef>
          <a:spcPct val="0"/>
        </a:spcBef>
        <a:spcAft>
          <a:spcPct val="0"/>
        </a:spcAft>
        <a:defRPr sz="4800" b="1">
          <a:solidFill>
            <a:schemeClr val="tx1"/>
          </a:solidFill>
          <a:latin typeface="Arial" panose="020B0604020202020204" pitchFamily="34" charset="0"/>
        </a:defRPr>
      </a:lvl3pPr>
      <a:lvl4pPr algn="l" rtl="0" eaLnBrk="1" fontAlgn="base" hangingPunct="1">
        <a:lnSpc>
          <a:spcPct val="90000"/>
        </a:lnSpc>
        <a:spcBef>
          <a:spcPct val="0"/>
        </a:spcBef>
        <a:spcAft>
          <a:spcPct val="0"/>
        </a:spcAft>
        <a:defRPr sz="4800" b="1">
          <a:solidFill>
            <a:schemeClr val="tx1"/>
          </a:solidFill>
          <a:latin typeface="Arial" panose="020B0604020202020204" pitchFamily="34" charset="0"/>
        </a:defRPr>
      </a:lvl4pPr>
      <a:lvl5pPr algn="l" rtl="0" eaLnBrk="1" fontAlgn="base" hangingPunct="1">
        <a:lnSpc>
          <a:spcPct val="90000"/>
        </a:lnSpc>
        <a:spcBef>
          <a:spcPct val="0"/>
        </a:spcBef>
        <a:spcAft>
          <a:spcPct val="0"/>
        </a:spcAft>
        <a:defRPr sz="4800" b="1">
          <a:solidFill>
            <a:schemeClr val="tx1"/>
          </a:solidFill>
          <a:latin typeface="Arial" panose="020B0604020202020204" pitchFamily="34" charset="0"/>
        </a:defRPr>
      </a:lvl5pPr>
      <a:lvl6pPr marL="457200" algn="l" rtl="0" eaLnBrk="1" fontAlgn="base" hangingPunct="1">
        <a:lnSpc>
          <a:spcPct val="90000"/>
        </a:lnSpc>
        <a:spcBef>
          <a:spcPct val="0"/>
        </a:spcBef>
        <a:spcAft>
          <a:spcPct val="0"/>
        </a:spcAft>
        <a:defRPr sz="4800" b="1">
          <a:solidFill>
            <a:schemeClr val="tx1"/>
          </a:solidFill>
          <a:latin typeface="Arial" panose="020B0604020202020204" pitchFamily="34" charset="0"/>
        </a:defRPr>
      </a:lvl6pPr>
      <a:lvl7pPr marL="914400" algn="l" rtl="0" eaLnBrk="1" fontAlgn="base" hangingPunct="1">
        <a:lnSpc>
          <a:spcPct val="90000"/>
        </a:lnSpc>
        <a:spcBef>
          <a:spcPct val="0"/>
        </a:spcBef>
        <a:spcAft>
          <a:spcPct val="0"/>
        </a:spcAft>
        <a:defRPr sz="4800" b="1">
          <a:solidFill>
            <a:schemeClr val="tx1"/>
          </a:solidFill>
          <a:latin typeface="Arial" panose="020B0604020202020204" pitchFamily="34" charset="0"/>
        </a:defRPr>
      </a:lvl7pPr>
      <a:lvl8pPr marL="1371600" algn="l" rtl="0" eaLnBrk="1" fontAlgn="base" hangingPunct="1">
        <a:lnSpc>
          <a:spcPct val="90000"/>
        </a:lnSpc>
        <a:spcBef>
          <a:spcPct val="0"/>
        </a:spcBef>
        <a:spcAft>
          <a:spcPct val="0"/>
        </a:spcAft>
        <a:defRPr sz="4800" b="1">
          <a:solidFill>
            <a:schemeClr val="tx1"/>
          </a:solidFill>
          <a:latin typeface="Arial" panose="020B0604020202020204" pitchFamily="34" charset="0"/>
        </a:defRPr>
      </a:lvl8pPr>
      <a:lvl9pPr marL="1828800" algn="l" rtl="0" eaLnBrk="1" fontAlgn="base" hangingPunct="1">
        <a:lnSpc>
          <a:spcPct val="90000"/>
        </a:lnSpc>
        <a:spcBef>
          <a:spcPct val="0"/>
        </a:spcBef>
        <a:spcAft>
          <a:spcPct val="0"/>
        </a:spcAft>
        <a:defRPr sz="4800" b="1">
          <a:solidFill>
            <a:schemeClr val="tx1"/>
          </a:solidFill>
          <a:latin typeface="Arial" panose="020B0604020202020204" pitchFamily="34" charset="0"/>
        </a:defRPr>
      </a:lvl9pPr>
    </p:titleStyle>
    <p:bodyStyle>
      <a:lvl1pPr marL="228600" indent="-228600" algn="l" rtl="0" eaLnBrk="1" fontAlgn="base" hangingPunct="1">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1" fontAlgn="base" hangingPunct="1">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1" fontAlgn="base" hangingPunct="1">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0.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5" cstate="email">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135959178"/>
      </p:ext>
    </p:extLst>
  </p:cSld>
  <p:clrMap bg1="lt1" tx1="dk1" bg2="lt2" tx2="dk2" accent1="accent1" accent2="accent2" accent3="accent3" accent4="accent4" accent5="accent5" accent6="accent6" hlink="hlink" folHlink="folHlink"/>
  <p:sldLayoutIdLst>
    <p:sldLayoutId id="2147483831" r:id="rId1"/>
    <p:sldLayoutId id="2147483832" r:id="rId2"/>
    <p:sldLayoutId id="2147483839" r:id="rId3"/>
  </p:sldLayoutIdLst>
  <p:timing>
    <p:tnLst>
      <p:par>
        <p:cTn id="1" dur="indefinite" restart="never" nodeType="tmRoot"/>
      </p:par>
    </p:tnLst>
  </p:timing>
  <p:txStyles>
    <p:titleStyle>
      <a:lvl1pPr algn="l" rtl="0" eaLnBrk="0" fontAlgn="base" hangingPunct="0">
        <a:lnSpc>
          <a:spcPct val="90000"/>
        </a:lnSpc>
        <a:spcBef>
          <a:spcPct val="0"/>
        </a:spcBef>
        <a:spcAft>
          <a:spcPct val="0"/>
        </a:spcAft>
        <a:defRPr sz="4800" b="1" kern="1200">
          <a:solidFill>
            <a:schemeClr val="tx1"/>
          </a:solidFill>
          <a:latin typeface="+mj-lt"/>
          <a:ea typeface="+mj-ea"/>
          <a:cs typeface="+mj-cs"/>
        </a:defRPr>
      </a:lvl1pPr>
      <a:lvl2pPr algn="l" rtl="0" eaLnBrk="0" fontAlgn="base" hangingPunct="0">
        <a:lnSpc>
          <a:spcPct val="90000"/>
        </a:lnSpc>
        <a:spcBef>
          <a:spcPct val="0"/>
        </a:spcBef>
        <a:spcAft>
          <a:spcPct val="0"/>
        </a:spcAft>
        <a:defRPr sz="4800" b="1">
          <a:solidFill>
            <a:schemeClr val="tx1"/>
          </a:solidFill>
          <a:latin typeface="Arial" panose="020B0604020202020204" pitchFamily="34" charset="0"/>
        </a:defRPr>
      </a:lvl2pPr>
      <a:lvl3pPr algn="l" rtl="0" eaLnBrk="0" fontAlgn="base" hangingPunct="0">
        <a:lnSpc>
          <a:spcPct val="90000"/>
        </a:lnSpc>
        <a:spcBef>
          <a:spcPct val="0"/>
        </a:spcBef>
        <a:spcAft>
          <a:spcPct val="0"/>
        </a:spcAft>
        <a:defRPr sz="4800" b="1">
          <a:solidFill>
            <a:schemeClr val="tx1"/>
          </a:solidFill>
          <a:latin typeface="Arial" panose="020B0604020202020204" pitchFamily="34" charset="0"/>
        </a:defRPr>
      </a:lvl3pPr>
      <a:lvl4pPr algn="l" rtl="0" eaLnBrk="0" fontAlgn="base" hangingPunct="0">
        <a:lnSpc>
          <a:spcPct val="90000"/>
        </a:lnSpc>
        <a:spcBef>
          <a:spcPct val="0"/>
        </a:spcBef>
        <a:spcAft>
          <a:spcPct val="0"/>
        </a:spcAft>
        <a:defRPr sz="4800" b="1">
          <a:solidFill>
            <a:schemeClr val="tx1"/>
          </a:solidFill>
          <a:latin typeface="Arial" panose="020B0604020202020204" pitchFamily="34" charset="0"/>
        </a:defRPr>
      </a:lvl4pPr>
      <a:lvl5pPr algn="l" rtl="0" eaLnBrk="0" fontAlgn="base" hangingPunct="0">
        <a:lnSpc>
          <a:spcPct val="90000"/>
        </a:lnSpc>
        <a:spcBef>
          <a:spcPct val="0"/>
        </a:spcBef>
        <a:spcAft>
          <a:spcPct val="0"/>
        </a:spcAft>
        <a:defRPr sz="4800" b="1">
          <a:solidFill>
            <a:schemeClr val="tx1"/>
          </a:solidFill>
          <a:latin typeface="Arial" panose="020B0604020202020204" pitchFamily="34" charset="0"/>
        </a:defRPr>
      </a:lvl5pPr>
      <a:lvl6pPr marL="457200" algn="l" rtl="0" fontAlgn="base">
        <a:lnSpc>
          <a:spcPct val="90000"/>
        </a:lnSpc>
        <a:spcBef>
          <a:spcPct val="0"/>
        </a:spcBef>
        <a:spcAft>
          <a:spcPct val="0"/>
        </a:spcAft>
        <a:defRPr sz="4800" b="1">
          <a:solidFill>
            <a:schemeClr val="tx1"/>
          </a:solidFill>
          <a:latin typeface="Arial" panose="020B0604020202020204" pitchFamily="34" charset="0"/>
        </a:defRPr>
      </a:lvl6pPr>
      <a:lvl7pPr marL="914400" algn="l" rtl="0" fontAlgn="base">
        <a:lnSpc>
          <a:spcPct val="90000"/>
        </a:lnSpc>
        <a:spcBef>
          <a:spcPct val="0"/>
        </a:spcBef>
        <a:spcAft>
          <a:spcPct val="0"/>
        </a:spcAft>
        <a:defRPr sz="4800" b="1">
          <a:solidFill>
            <a:schemeClr val="tx1"/>
          </a:solidFill>
          <a:latin typeface="Arial" panose="020B0604020202020204" pitchFamily="34" charset="0"/>
        </a:defRPr>
      </a:lvl7pPr>
      <a:lvl8pPr marL="1371600" algn="l" rtl="0" fontAlgn="base">
        <a:lnSpc>
          <a:spcPct val="90000"/>
        </a:lnSpc>
        <a:spcBef>
          <a:spcPct val="0"/>
        </a:spcBef>
        <a:spcAft>
          <a:spcPct val="0"/>
        </a:spcAft>
        <a:defRPr sz="4800" b="1">
          <a:solidFill>
            <a:schemeClr val="tx1"/>
          </a:solidFill>
          <a:latin typeface="Arial" panose="020B0604020202020204" pitchFamily="34" charset="0"/>
        </a:defRPr>
      </a:lvl8pPr>
      <a:lvl9pPr marL="1828800" algn="l" rtl="0" fontAlgn="base">
        <a:lnSpc>
          <a:spcPct val="90000"/>
        </a:lnSpc>
        <a:spcBef>
          <a:spcPct val="0"/>
        </a:spcBef>
        <a:spcAft>
          <a:spcPct val="0"/>
        </a:spcAft>
        <a:defRPr sz="4800" b="1">
          <a:solidFill>
            <a:schemeClr val="tx1"/>
          </a:solidFill>
          <a:latin typeface="Arial" panose="020B0604020202020204" pitchFamily="34" charset="0"/>
        </a:defRPr>
      </a:lvl9pPr>
    </p:titleStyle>
    <p:body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1.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3" cstate="email">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900468843"/>
      </p:ext>
    </p:extLst>
  </p:cSld>
  <p:clrMap bg1="lt1" tx1="dk1" bg2="lt2" tx2="dk2" accent1="accent1" accent2="accent2" accent3="accent3" accent4="accent4" accent5="accent5" accent6="accent6" hlink="hlink" folHlink="folHlink"/>
  <p:sldLayoutIdLst>
    <p:sldLayoutId id="2147483835" r:id="rId1"/>
  </p:sldLayoutIdLst>
  <p:timing>
    <p:tnLst>
      <p:par>
        <p:cTn id="1" dur="indefinite" restart="never" nodeType="tmRoot"/>
      </p:par>
    </p:tnLst>
  </p:timing>
  <p:txStyles>
    <p:titleStyle>
      <a:lvl1pPr algn="l" rtl="0" eaLnBrk="0" fontAlgn="base" hangingPunct="0">
        <a:lnSpc>
          <a:spcPct val="90000"/>
        </a:lnSpc>
        <a:spcBef>
          <a:spcPct val="0"/>
        </a:spcBef>
        <a:spcAft>
          <a:spcPct val="0"/>
        </a:spcAft>
        <a:defRPr sz="4800" b="1" kern="1200">
          <a:solidFill>
            <a:schemeClr val="tx1"/>
          </a:solidFill>
          <a:latin typeface="+mj-lt"/>
          <a:ea typeface="+mj-ea"/>
          <a:cs typeface="+mj-cs"/>
        </a:defRPr>
      </a:lvl1pPr>
      <a:lvl2pPr algn="l" rtl="0" eaLnBrk="0" fontAlgn="base" hangingPunct="0">
        <a:lnSpc>
          <a:spcPct val="90000"/>
        </a:lnSpc>
        <a:spcBef>
          <a:spcPct val="0"/>
        </a:spcBef>
        <a:spcAft>
          <a:spcPct val="0"/>
        </a:spcAft>
        <a:defRPr sz="4800" b="1">
          <a:solidFill>
            <a:schemeClr val="tx1"/>
          </a:solidFill>
          <a:latin typeface="Arial" panose="020B0604020202020204" pitchFamily="34" charset="0"/>
        </a:defRPr>
      </a:lvl2pPr>
      <a:lvl3pPr algn="l" rtl="0" eaLnBrk="0" fontAlgn="base" hangingPunct="0">
        <a:lnSpc>
          <a:spcPct val="90000"/>
        </a:lnSpc>
        <a:spcBef>
          <a:spcPct val="0"/>
        </a:spcBef>
        <a:spcAft>
          <a:spcPct val="0"/>
        </a:spcAft>
        <a:defRPr sz="4800" b="1">
          <a:solidFill>
            <a:schemeClr val="tx1"/>
          </a:solidFill>
          <a:latin typeface="Arial" panose="020B0604020202020204" pitchFamily="34" charset="0"/>
        </a:defRPr>
      </a:lvl3pPr>
      <a:lvl4pPr algn="l" rtl="0" eaLnBrk="0" fontAlgn="base" hangingPunct="0">
        <a:lnSpc>
          <a:spcPct val="90000"/>
        </a:lnSpc>
        <a:spcBef>
          <a:spcPct val="0"/>
        </a:spcBef>
        <a:spcAft>
          <a:spcPct val="0"/>
        </a:spcAft>
        <a:defRPr sz="4800" b="1">
          <a:solidFill>
            <a:schemeClr val="tx1"/>
          </a:solidFill>
          <a:latin typeface="Arial" panose="020B0604020202020204" pitchFamily="34" charset="0"/>
        </a:defRPr>
      </a:lvl4pPr>
      <a:lvl5pPr algn="l" rtl="0" eaLnBrk="0" fontAlgn="base" hangingPunct="0">
        <a:lnSpc>
          <a:spcPct val="90000"/>
        </a:lnSpc>
        <a:spcBef>
          <a:spcPct val="0"/>
        </a:spcBef>
        <a:spcAft>
          <a:spcPct val="0"/>
        </a:spcAft>
        <a:defRPr sz="4800" b="1">
          <a:solidFill>
            <a:schemeClr val="tx1"/>
          </a:solidFill>
          <a:latin typeface="Arial" panose="020B0604020202020204" pitchFamily="34" charset="0"/>
        </a:defRPr>
      </a:lvl5pPr>
      <a:lvl6pPr marL="457200" algn="l" rtl="0" fontAlgn="base">
        <a:lnSpc>
          <a:spcPct val="90000"/>
        </a:lnSpc>
        <a:spcBef>
          <a:spcPct val="0"/>
        </a:spcBef>
        <a:spcAft>
          <a:spcPct val="0"/>
        </a:spcAft>
        <a:defRPr sz="4800" b="1">
          <a:solidFill>
            <a:schemeClr val="tx1"/>
          </a:solidFill>
          <a:latin typeface="Arial" panose="020B0604020202020204" pitchFamily="34" charset="0"/>
        </a:defRPr>
      </a:lvl6pPr>
      <a:lvl7pPr marL="914400" algn="l" rtl="0" fontAlgn="base">
        <a:lnSpc>
          <a:spcPct val="90000"/>
        </a:lnSpc>
        <a:spcBef>
          <a:spcPct val="0"/>
        </a:spcBef>
        <a:spcAft>
          <a:spcPct val="0"/>
        </a:spcAft>
        <a:defRPr sz="4800" b="1">
          <a:solidFill>
            <a:schemeClr val="tx1"/>
          </a:solidFill>
          <a:latin typeface="Arial" panose="020B0604020202020204" pitchFamily="34" charset="0"/>
        </a:defRPr>
      </a:lvl7pPr>
      <a:lvl8pPr marL="1371600" algn="l" rtl="0" fontAlgn="base">
        <a:lnSpc>
          <a:spcPct val="90000"/>
        </a:lnSpc>
        <a:spcBef>
          <a:spcPct val="0"/>
        </a:spcBef>
        <a:spcAft>
          <a:spcPct val="0"/>
        </a:spcAft>
        <a:defRPr sz="4800" b="1">
          <a:solidFill>
            <a:schemeClr val="tx1"/>
          </a:solidFill>
          <a:latin typeface="Arial" panose="020B0604020202020204" pitchFamily="34" charset="0"/>
        </a:defRPr>
      </a:lvl8pPr>
      <a:lvl9pPr marL="1828800" algn="l" rtl="0" fontAlgn="base">
        <a:lnSpc>
          <a:spcPct val="90000"/>
        </a:lnSpc>
        <a:spcBef>
          <a:spcPct val="0"/>
        </a:spcBef>
        <a:spcAft>
          <a:spcPct val="0"/>
        </a:spcAft>
        <a:defRPr sz="4800" b="1">
          <a:solidFill>
            <a:schemeClr val="tx1"/>
          </a:solidFill>
          <a:latin typeface="Arial" panose="020B0604020202020204" pitchFamily="34" charset="0"/>
        </a:defRPr>
      </a:lvl9pPr>
    </p:titleStyle>
    <p:body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2.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3" cstate="email">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687399732"/>
      </p:ext>
    </p:extLst>
  </p:cSld>
  <p:clrMap bg1="lt1" tx1="dk1" bg2="lt2" tx2="dk2" accent1="accent1" accent2="accent2" accent3="accent3" accent4="accent4" accent5="accent5" accent6="accent6" hlink="hlink" folHlink="folHlink"/>
  <p:sldLayoutIdLst>
    <p:sldLayoutId id="2147483837" r:id="rId1"/>
  </p:sldLayoutIdLst>
  <p:timing>
    <p:tnLst>
      <p:par>
        <p:cTn id="1" dur="indefinite" restart="never" nodeType="tmRoot"/>
      </p:par>
    </p:tnLst>
  </p:timing>
  <p:txStyles>
    <p:titleStyle>
      <a:lvl1pPr algn="l" rtl="0" eaLnBrk="0" fontAlgn="base" hangingPunct="0">
        <a:lnSpc>
          <a:spcPct val="90000"/>
        </a:lnSpc>
        <a:spcBef>
          <a:spcPct val="0"/>
        </a:spcBef>
        <a:spcAft>
          <a:spcPct val="0"/>
        </a:spcAft>
        <a:defRPr sz="4800" b="1" kern="1200">
          <a:solidFill>
            <a:schemeClr val="tx1"/>
          </a:solidFill>
          <a:latin typeface="+mj-lt"/>
          <a:ea typeface="+mj-ea"/>
          <a:cs typeface="+mj-cs"/>
        </a:defRPr>
      </a:lvl1pPr>
      <a:lvl2pPr algn="l" rtl="0" eaLnBrk="0" fontAlgn="base" hangingPunct="0">
        <a:lnSpc>
          <a:spcPct val="90000"/>
        </a:lnSpc>
        <a:spcBef>
          <a:spcPct val="0"/>
        </a:spcBef>
        <a:spcAft>
          <a:spcPct val="0"/>
        </a:spcAft>
        <a:defRPr sz="4800" b="1">
          <a:solidFill>
            <a:schemeClr val="tx1"/>
          </a:solidFill>
          <a:latin typeface="Arial" panose="020B0604020202020204" pitchFamily="34" charset="0"/>
        </a:defRPr>
      </a:lvl2pPr>
      <a:lvl3pPr algn="l" rtl="0" eaLnBrk="0" fontAlgn="base" hangingPunct="0">
        <a:lnSpc>
          <a:spcPct val="90000"/>
        </a:lnSpc>
        <a:spcBef>
          <a:spcPct val="0"/>
        </a:spcBef>
        <a:spcAft>
          <a:spcPct val="0"/>
        </a:spcAft>
        <a:defRPr sz="4800" b="1">
          <a:solidFill>
            <a:schemeClr val="tx1"/>
          </a:solidFill>
          <a:latin typeface="Arial" panose="020B0604020202020204" pitchFamily="34" charset="0"/>
        </a:defRPr>
      </a:lvl3pPr>
      <a:lvl4pPr algn="l" rtl="0" eaLnBrk="0" fontAlgn="base" hangingPunct="0">
        <a:lnSpc>
          <a:spcPct val="90000"/>
        </a:lnSpc>
        <a:spcBef>
          <a:spcPct val="0"/>
        </a:spcBef>
        <a:spcAft>
          <a:spcPct val="0"/>
        </a:spcAft>
        <a:defRPr sz="4800" b="1">
          <a:solidFill>
            <a:schemeClr val="tx1"/>
          </a:solidFill>
          <a:latin typeface="Arial" panose="020B0604020202020204" pitchFamily="34" charset="0"/>
        </a:defRPr>
      </a:lvl4pPr>
      <a:lvl5pPr algn="l" rtl="0" eaLnBrk="0" fontAlgn="base" hangingPunct="0">
        <a:lnSpc>
          <a:spcPct val="90000"/>
        </a:lnSpc>
        <a:spcBef>
          <a:spcPct val="0"/>
        </a:spcBef>
        <a:spcAft>
          <a:spcPct val="0"/>
        </a:spcAft>
        <a:defRPr sz="4800" b="1">
          <a:solidFill>
            <a:schemeClr val="tx1"/>
          </a:solidFill>
          <a:latin typeface="Arial" panose="020B0604020202020204" pitchFamily="34" charset="0"/>
        </a:defRPr>
      </a:lvl5pPr>
      <a:lvl6pPr marL="457200" algn="l" rtl="0" fontAlgn="base">
        <a:lnSpc>
          <a:spcPct val="90000"/>
        </a:lnSpc>
        <a:spcBef>
          <a:spcPct val="0"/>
        </a:spcBef>
        <a:spcAft>
          <a:spcPct val="0"/>
        </a:spcAft>
        <a:defRPr sz="4800" b="1">
          <a:solidFill>
            <a:schemeClr val="tx1"/>
          </a:solidFill>
          <a:latin typeface="Arial" panose="020B0604020202020204" pitchFamily="34" charset="0"/>
        </a:defRPr>
      </a:lvl6pPr>
      <a:lvl7pPr marL="914400" algn="l" rtl="0" fontAlgn="base">
        <a:lnSpc>
          <a:spcPct val="90000"/>
        </a:lnSpc>
        <a:spcBef>
          <a:spcPct val="0"/>
        </a:spcBef>
        <a:spcAft>
          <a:spcPct val="0"/>
        </a:spcAft>
        <a:defRPr sz="4800" b="1">
          <a:solidFill>
            <a:schemeClr val="tx1"/>
          </a:solidFill>
          <a:latin typeface="Arial" panose="020B0604020202020204" pitchFamily="34" charset="0"/>
        </a:defRPr>
      </a:lvl7pPr>
      <a:lvl8pPr marL="1371600" algn="l" rtl="0" fontAlgn="base">
        <a:lnSpc>
          <a:spcPct val="90000"/>
        </a:lnSpc>
        <a:spcBef>
          <a:spcPct val="0"/>
        </a:spcBef>
        <a:spcAft>
          <a:spcPct val="0"/>
        </a:spcAft>
        <a:defRPr sz="4800" b="1">
          <a:solidFill>
            <a:schemeClr val="tx1"/>
          </a:solidFill>
          <a:latin typeface="Arial" panose="020B0604020202020204" pitchFamily="34" charset="0"/>
        </a:defRPr>
      </a:lvl8pPr>
      <a:lvl9pPr marL="1828800" algn="l" rtl="0" fontAlgn="base">
        <a:lnSpc>
          <a:spcPct val="90000"/>
        </a:lnSpc>
        <a:spcBef>
          <a:spcPct val="0"/>
        </a:spcBef>
        <a:spcAft>
          <a:spcPct val="0"/>
        </a:spcAft>
        <a:defRPr sz="4800" b="1">
          <a:solidFill>
            <a:schemeClr val="tx1"/>
          </a:solidFill>
          <a:latin typeface="Arial" panose="020B0604020202020204" pitchFamily="34" charset="0"/>
        </a:defRPr>
      </a:lvl9pPr>
    </p:titleStyle>
    <p:body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1" cstate="screen">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611563128"/>
      </p:ext>
    </p:extLst>
  </p:cSld>
  <p:clrMap bg1="lt1" tx1="dk1" bg2="lt2" tx2="dk2" accent1="accent1" accent2="accent2" accent3="accent3" accent4="accent4" accent5="accent5" accent6="accent6" hlink="hlink" folHlink="folHlink"/>
  <p:sldLayoutIdLst>
    <p:sldLayoutId id="2147483806" r:id="rId1"/>
    <p:sldLayoutId id="2147483807" r:id="rId2"/>
    <p:sldLayoutId id="2147483808" r:id="rId3"/>
    <p:sldLayoutId id="2147483809" r:id="rId4"/>
    <p:sldLayoutId id="2147483810" r:id="rId5"/>
    <p:sldLayoutId id="2147483811" r:id="rId6"/>
    <p:sldLayoutId id="2147483812" r:id="rId7"/>
    <p:sldLayoutId id="2147483813" r:id="rId8"/>
    <p:sldLayoutId id="2147483814" r:id="rId9"/>
  </p:sldLayoutIdLst>
  <p:timing>
    <p:tnLst>
      <p:par>
        <p:cTn id="1" dur="indefinite" restart="never" nodeType="tmRoot"/>
      </p:par>
    </p:tnLst>
  </p:timing>
  <p:txStyles>
    <p:titleStyle>
      <a:lvl1pPr algn="l" rtl="0" eaLnBrk="1" fontAlgn="base" hangingPunct="1">
        <a:lnSpc>
          <a:spcPct val="90000"/>
        </a:lnSpc>
        <a:spcBef>
          <a:spcPct val="0"/>
        </a:spcBef>
        <a:spcAft>
          <a:spcPct val="0"/>
        </a:spcAft>
        <a:defRPr sz="4800" b="1" kern="1200">
          <a:solidFill>
            <a:schemeClr val="tx1"/>
          </a:solidFill>
          <a:latin typeface="+mj-lt"/>
          <a:ea typeface="+mj-ea"/>
          <a:cs typeface="+mj-cs"/>
        </a:defRPr>
      </a:lvl1pPr>
      <a:lvl2pPr algn="l" rtl="0" eaLnBrk="1" fontAlgn="base" hangingPunct="1">
        <a:lnSpc>
          <a:spcPct val="90000"/>
        </a:lnSpc>
        <a:spcBef>
          <a:spcPct val="0"/>
        </a:spcBef>
        <a:spcAft>
          <a:spcPct val="0"/>
        </a:spcAft>
        <a:defRPr sz="4800" b="1">
          <a:solidFill>
            <a:schemeClr val="tx1"/>
          </a:solidFill>
          <a:latin typeface="Arial" panose="020B0604020202020204" pitchFamily="34" charset="0"/>
        </a:defRPr>
      </a:lvl2pPr>
      <a:lvl3pPr algn="l" rtl="0" eaLnBrk="1" fontAlgn="base" hangingPunct="1">
        <a:lnSpc>
          <a:spcPct val="90000"/>
        </a:lnSpc>
        <a:spcBef>
          <a:spcPct val="0"/>
        </a:spcBef>
        <a:spcAft>
          <a:spcPct val="0"/>
        </a:spcAft>
        <a:defRPr sz="4800" b="1">
          <a:solidFill>
            <a:schemeClr val="tx1"/>
          </a:solidFill>
          <a:latin typeface="Arial" panose="020B0604020202020204" pitchFamily="34" charset="0"/>
        </a:defRPr>
      </a:lvl3pPr>
      <a:lvl4pPr algn="l" rtl="0" eaLnBrk="1" fontAlgn="base" hangingPunct="1">
        <a:lnSpc>
          <a:spcPct val="90000"/>
        </a:lnSpc>
        <a:spcBef>
          <a:spcPct val="0"/>
        </a:spcBef>
        <a:spcAft>
          <a:spcPct val="0"/>
        </a:spcAft>
        <a:defRPr sz="4800" b="1">
          <a:solidFill>
            <a:schemeClr val="tx1"/>
          </a:solidFill>
          <a:latin typeface="Arial" panose="020B0604020202020204" pitchFamily="34" charset="0"/>
        </a:defRPr>
      </a:lvl4pPr>
      <a:lvl5pPr algn="l" rtl="0" eaLnBrk="1" fontAlgn="base" hangingPunct="1">
        <a:lnSpc>
          <a:spcPct val="90000"/>
        </a:lnSpc>
        <a:spcBef>
          <a:spcPct val="0"/>
        </a:spcBef>
        <a:spcAft>
          <a:spcPct val="0"/>
        </a:spcAft>
        <a:defRPr sz="4800" b="1">
          <a:solidFill>
            <a:schemeClr val="tx1"/>
          </a:solidFill>
          <a:latin typeface="Arial" panose="020B0604020202020204" pitchFamily="34" charset="0"/>
        </a:defRPr>
      </a:lvl5pPr>
      <a:lvl6pPr marL="457200" algn="l" rtl="0" eaLnBrk="1" fontAlgn="base" hangingPunct="1">
        <a:lnSpc>
          <a:spcPct val="90000"/>
        </a:lnSpc>
        <a:spcBef>
          <a:spcPct val="0"/>
        </a:spcBef>
        <a:spcAft>
          <a:spcPct val="0"/>
        </a:spcAft>
        <a:defRPr sz="4800" b="1">
          <a:solidFill>
            <a:schemeClr val="tx1"/>
          </a:solidFill>
          <a:latin typeface="Arial" panose="020B0604020202020204" pitchFamily="34" charset="0"/>
        </a:defRPr>
      </a:lvl6pPr>
      <a:lvl7pPr marL="914400" algn="l" rtl="0" eaLnBrk="1" fontAlgn="base" hangingPunct="1">
        <a:lnSpc>
          <a:spcPct val="90000"/>
        </a:lnSpc>
        <a:spcBef>
          <a:spcPct val="0"/>
        </a:spcBef>
        <a:spcAft>
          <a:spcPct val="0"/>
        </a:spcAft>
        <a:defRPr sz="4800" b="1">
          <a:solidFill>
            <a:schemeClr val="tx1"/>
          </a:solidFill>
          <a:latin typeface="Arial" panose="020B0604020202020204" pitchFamily="34" charset="0"/>
        </a:defRPr>
      </a:lvl7pPr>
      <a:lvl8pPr marL="1371600" algn="l" rtl="0" eaLnBrk="1" fontAlgn="base" hangingPunct="1">
        <a:lnSpc>
          <a:spcPct val="90000"/>
        </a:lnSpc>
        <a:spcBef>
          <a:spcPct val="0"/>
        </a:spcBef>
        <a:spcAft>
          <a:spcPct val="0"/>
        </a:spcAft>
        <a:defRPr sz="4800" b="1">
          <a:solidFill>
            <a:schemeClr val="tx1"/>
          </a:solidFill>
          <a:latin typeface="Arial" panose="020B0604020202020204" pitchFamily="34" charset="0"/>
        </a:defRPr>
      </a:lvl8pPr>
      <a:lvl9pPr marL="1828800" algn="l" rtl="0" eaLnBrk="1" fontAlgn="base" hangingPunct="1">
        <a:lnSpc>
          <a:spcPct val="90000"/>
        </a:lnSpc>
        <a:spcBef>
          <a:spcPct val="0"/>
        </a:spcBef>
        <a:spcAft>
          <a:spcPct val="0"/>
        </a:spcAft>
        <a:defRPr sz="4800" b="1">
          <a:solidFill>
            <a:schemeClr val="tx1"/>
          </a:solidFill>
          <a:latin typeface="Arial" panose="020B0604020202020204" pitchFamily="34" charset="0"/>
        </a:defRPr>
      </a:lvl9pPr>
    </p:titleStyle>
    <p:bodyStyle>
      <a:lvl1pPr marL="228600" indent="-228600" algn="l" rtl="0" eaLnBrk="1" fontAlgn="base" hangingPunct="1">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1" fontAlgn="base" hangingPunct="1">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1" fontAlgn="base" hangingPunct="1">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4" cstate="screen">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799" r:id="rId1"/>
    <p:sldLayoutId id="2147483800" r:id="rId2"/>
  </p:sldLayoutIdLst>
  <p:timing>
    <p:tnLst>
      <p:par>
        <p:cTn id="1" dur="indefinite" restart="never" nodeType="tmRoot"/>
      </p:par>
    </p:tnLst>
  </p:timing>
  <p:txStyles>
    <p:titleStyle>
      <a:lvl1pPr algn="l" rtl="0" eaLnBrk="0" fontAlgn="base" hangingPunct="0">
        <a:lnSpc>
          <a:spcPct val="90000"/>
        </a:lnSpc>
        <a:spcBef>
          <a:spcPct val="0"/>
        </a:spcBef>
        <a:spcAft>
          <a:spcPct val="0"/>
        </a:spcAft>
        <a:defRPr sz="4800" b="1" kern="1200">
          <a:solidFill>
            <a:schemeClr val="tx1"/>
          </a:solidFill>
          <a:latin typeface="+mj-lt"/>
          <a:ea typeface="+mj-ea"/>
          <a:cs typeface="+mj-cs"/>
        </a:defRPr>
      </a:lvl1pPr>
      <a:lvl2pPr algn="l" rtl="0" eaLnBrk="0" fontAlgn="base" hangingPunct="0">
        <a:lnSpc>
          <a:spcPct val="90000"/>
        </a:lnSpc>
        <a:spcBef>
          <a:spcPct val="0"/>
        </a:spcBef>
        <a:spcAft>
          <a:spcPct val="0"/>
        </a:spcAft>
        <a:defRPr sz="4800" b="1">
          <a:solidFill>
            <a:schemeClr val="tx1"/>
          </a:solidFill>
          <a:latin typeface="Arial" panose="020B0604020202020204" pitchFamily="34" charset="0"/>
        </a:defRPr>
      </a:lvl2pPr>
      <a:lvl3pPr algn="l" rtl="0" eaLnBrk="0" fontAlgn="base" hangingPunct="0">
        <a:lnSpc>
          <a:spcPct val="90000"/>
        </a:lnSpc>
        <a:spcBef>
          <a:spcPct val="0"/>
        </a:spcBef>
        <a:spcAft>
          <a:spcPct val="0"/>
        </a:spcAft>
        <a:defRPr sz="4800" b="1">
          <a:solidFill>
            <a:schemeClr val="tx1"/>
          </a:solidFill>
          <a:latin typeface="Arial" panose="020B0604020202020204" pitchFamily="34" charset="0"/>
        </a:defRPr>
      </a:lvl3pPr>
      <a:lvl4pPr algn="l" rtl="0" eaLnBrk="0" fontAlgn="base" hangingPunct="0">
        <a:lnSpc>
          <a:spcPct val="90000"/>
        </a:lnSpc>
        <a:spcBef>
          <a:spcPct val="0"/>
        </a:spcBef>
        <a:spcAft>
          <a:spcPct val="0"/>
        </a:spcAft>
        <a:defRPr sz="4800" b="1">
          <a:solidFill>
            <a:schemeClr val="tx1"/>
          </a:solidFill>
          <a:latin typeface="Arial" panose="020B0604020202020204" pitchFamily="34" charset="0"/>
        </a:defRPr>
      </a:lvl4pPr>
      <a:lvl5pPr algn="l" rtl="0" eaLnBrk="0" fontAlgn="base" hangingPunct="0">
        <a:lnSpc>
          <a:spcPct val="90000"/>
        </a:lnSpc>
        <a:spcBef>
          <a:spcPct val="0"/>
        </a:spcBef>
        <a:spcAft>
          <a:spcPct val="0"/>
        </a:spcAft>
        <a:defRPr sz="4800" b="1">
          <a:solidFill>
            <a:schemeClr val="tx1"/>
          </a:solidFill>
          <a:latin typeface="Arial" panose="020B0604020202020204" pitchFamily="34" charset="0"/>
        </a:defRPr>
      </a:lvl5pPr>
      <a:lvl6pPr marL="457200" algn="l" rtl="0" fontAlgn="base">
        <a:lnSpc>
          <a:spcPct val="90000"/>
        </a:lnSpc>
        <a:spcBef>
          <a:spcPct val="0"/>
        </a:spcBef>
        <a:spcAft>
          <a:spcPct val="0"/>
        </a:spcAft>
        <a:defRPr sz="4800" b="1">
          <a:solidFill>
            <a:schemeClr val="tx1"/>
          </a:solidFill>
          <a:latin typeface="Arial" panose="020B0604020202020204" pitchFamily="34" charset="0"/>
        </a:defRPr>
      </a:lvl6pPr>
      <a:lvl7pPr marL="914400" algn="l" rtl="0" fontAlgn="base">
        <a:lnSpc>
          <a:spcPct val="90000"/>
        </a:lnSpc>
        <a:spcBef>
          <a:spcPct val="0"/>
        </a:spcBef>
        <a:spcAft>
          <a:spcPct val="0"/>
        </a:spcAft>
        <a:defRPr sz="4800" b="1">
          <a:solidFill>
            <a:schemeClr val="tx1"/>
          </a:solidFill>
          <a:latin typeface="Arial" panose="020B0604020202020204" pitchFamily="34" charset="0"/>
        </a:defRPr>
      </a:lvl7pPr>
      <a:lvl8pPr marL="1371600" algn="l" rtl="0" fontAlgn="base">
        <a:lnSpc>
          <a:spcPct val="90000"/>
        </a:lnSpc>
        <a:spcBef>
          <a:spcPct val="0"/>
        </a:spcBef>
        <a:spcAft>
          <a:spcPct val="0"/>
        </a:spcAft>
        <a:defRPr sz="4800" b="1">
          <a:solidFill>
            <a:schemeClr val="tx1"/>
          </a:solidFill>
          <a:latin typeface="Arial" panose="020B0604020202020204" pitchFamily="34" charset="0"/>
        </a:defRPr>
      </a:lvl8pPr>
      <a:lvl9pPr marL="1828800" algn="l" rtl="0" fontAlgn="base">
        <a:lnSpc>
          <a:spcPct val="90000"/>
        </a:lnSpc>
        <a:spcBef>
          <a:spcPct val="0"/>
        </a:spcBef>
        <a:spcAft>
          <a:spcPct val="0"/>
        </a:spcAft>
        <a:defRPr sz="4800" b="1">
          <a:solidFill>
            <a:schemeClr val="tx1"/>
          </a:solidFill>
          <a:latin typeface="Arial" panose="020B0604020202020204" pitchFamily="34" charset="0"/>
        </a:defRPr>
      </a:lvl9pPr>
    </p:titleStyle>
    <p:body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5" cstate="screen">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801" r:id="rId1"/>
    <p:sldLayoutId id="2147483792" r:id="rId2"/>
    <p:sldLayoutId id="2147483802" r:id="rId3"/>
  </p:sldLayoutIdLst>
  <p:timing>
    <p:tnLst>
      <p:par>
        <p:cTn id="1" dur="indefinite" restart="never" nodeType="tmRoot"/>
      </p:par>
    </p:tnLst>
  </p:timing>
  <p:txStyles>
    <p:titleStyle>
      <a:lvl1pPr algn="l" rtl="0" eaLnBrk="0" fontAlgn="base" hangingPunct="0">
        <a:lnSpc>
          <a:spcPct val="90000"/>
        </a:lnSpc>
        <a:spcBef>
          <a:spcPct val="0"/>
        </a:spcBef>
        <a:spcAft>
          <a:spcPct val="0"/>
        </a:spcAft>
        <a:defRPr sz="4800" b="1" kern="1200">
          <a:solidFill>
            <a:schemeClr val="tx1"/>
          </a:solidFill>
          <a:latin typeface="+mj-lt"/>
          <a:ea typeface="+mj-ea"/>
          <a:cs typeface="+mj-cs"/>
        </a:defRPr>
      </a:lvl1pPr>
      <a:lvl2pPr algn="l" rtl="0" eaLnBrk="0" fontAlgn="base" hangingPunct="0">
        <a:lnSpc>
          <a:spcPct val="90000"/>
        </a:lnSpc>
        <a:spcBef>
          <a:spcPct val="0"/>
        </a:spcBef>
        <a:spcAft>
          <a:spcPct val="0"/>
        </a:spcAft>
        <a:defRPr sz="4800" b="1">
          <a:solidFill>
            <a:schemeClr val="tx1"/>
          </a:solidFill>
          <a:latin typeface="Arial" panose="020B0604020202020204" pitchFamily="34" charset="0"/>
        </a:defRPr>
      </a:lvl2pPr>
      <a:lvl3pPr algn="l" rtl="0" eaLnBrk="0" fontAlgn="base" hangingPunct="0">
        <a:lnSpc>
          <a:spcPct val="90000"/>
        </a:lnSpc>
        <a:spcBef>
          <a:spcPct val="0"/>
        </a:spcBef>
        <a:spcAft>
          <a:spcPct val="0"/>
        </a:spcAft>
        <a:defRPr sz="4800" b="1">
          <a:solidFill>
            <a:schemeClr val="tx1"/>
          </a:solidFill>
          <a:latin typeface="Arial" panose="020B0604020202020204" pitchFamily="34" charset="0"/>
        </a:defRPr>
      </a:lvl3pPr>
      <a:lvl4pPr algn="l" rtl="0" eaLnBrk="0" fontAlgn="base" hangingPunct="0">
        <a:lnSpc>
          <a:spcPct val="90000"/>
        </a:lnSpc>
        <a:spcBef>
          <a:spcPct val="0"/>
        </a:spcBef>
        <a:spcAft>
          <a:spcPct val="0"/>
        </a:spcAft>
        <a:defRPr sz="4800" b="1">
          <a:solidFill>
            <a:schemeClr val="tx1"/>
          </a:solidFill>
          <a:latin typeface="Arial" panose="020B0604020202020204" pitchFamily="34" charset="0"/>
        </a:defRPr>
      </a:lvl4pPr>
      <a:lvl5pPr algn="l" rtl="0" eaLnBrk="0" fontAlgn="base" hangingPunct="0">
        <a:lnSpc>
          <a:spcPct val="90000"/>
        </a:lnSpc>
        <a:spcBef>
          <a:spcPct val="0"/>
        </a:spcBef>
        <a:spcAft>
          <a:spcPct val="0"/>
        </a:spcAft>
        <a:defRPr sz="4800" b="1">
          <a:solidFill>
            <a:schemeClr val="tx1"/>
          </a:solidFill>
          <a:latin typeface="Arial" panose="020B0604020202020204" pitchFamily="34" charset="0"/>
        </a:defRPr>
      </a:lvl5pPr>
      <a:lvl6pPr marL="457200" algn="l" rtl="0" fontAlgn="base">
        <a:lnSpc>
          <a:spcPct val="90000"/>
        </a:lnSpc>
        <a:spcBef>
          <a:spcPct val="0"/>
        </a:spcBef>
        <a:spcAft>
          <a:spcPct val="0"/>
        </a:spcAft>
        <a:defRPr sz="4800" b="1">
          <a:solidFill>
            <a:schemeClr val="tx1"/>
          </a:solidFill>
          <a:latin typeface="Arial" panose="020B0604020202020204" pitchFamily="34" charset="0"/>
        </a:defRPr>
      </a:lvl6pPr>
      <a:lvl7pPr marL="914400" algn="l" rtl="0" fontAlgn="base">
        <a:lnSpc>
          <a:spcPct val="90000"/>
        </a:lnSpc>
        <a:spcBef>
          <a:spcPct val="0"/>
        </a:spcBef>
        <a:spcAft>
          <a:spcPct val="0"/>
        </a:spcAft>
        <a:defRPr sz="4800" b="1">
          <a:solidFill>
            <a:schemeClr val="tx1"/>
          </a:solidFill>
          <a:latin typeface="Arial" panose="020B0604020202020204" pitchFamily="34" charset="0"/>
        </a:defRPr>
      </a:lvl7pPr>
      <a:lvl8pPr marL="1371600" algn="l" rtl="0" fontAlgn="base">
        <a:lnSpc>
          <a:spcPct val="90000"/>
        </a:lnSpc>
        <a:spcBef>
          <a:spcPct val="0"/>
        </a:spcBef>
        <a:spcAft>
          <a:spcPct val="0"/>
        </a:spcAft>
        <a:defRPr sz="4800" b="1">
          <a:solidFill>
            <a:schemeClr val="tx1"/>
          </a:solidFill>
          <a:latin typeface="Arial" panose="020B0604020202020204" pitchFamily="34" charset="0"/>
        </a:defRPr>
      </a:lvl8pPr>
      <a:lvl9pPr marL="1828800" algn="l" rtl="0" fontAlgn="base">
        <a:lnSpc>
          <a:spcPct val="90000"/>
        </a:lnSpc>
        <a:spcBef>
          <a:spcPct val="0"/>
        </a:spcBef>
        <a:spcAft>
          <a:spcPct val="0"/>
        </a:spcAft>
        <a:defRPr sz="4800" b="1">
          <a:solidFill>
            <a:schemeClr val="tx1"/>
          </a:solidFill>
          <a:latin typeface="Arial" panose="020B0604020202020204" pitchFamily="34" charset="0"/>
        </a:defRPr>
      </a:lvl9pPr>
    </p:titleStyle>
    <p:body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3" cstate="screen">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803" r:id="rId1"/>
  </p:sldLayoutIdLst>
  <p:timing>
    <p:tnLst>
      <p:par>
        <p:cTn id="1" dur="indefinite" restart="never" nodeType="tmRoot"/>
      </p:par>
    </p:tnLst>
  </p:timing>
  <p:txStyles>
    <p:titleStyle>
      <a:lvl1pPr algn="l" rtl="0" eaLnBrk="0" fontAlgn="base" hangingPunct="0">
        <a:lnSpc>
          <a:spcPct val="90000"/>
        </a:lnSpc>
        <a:spcBef>
          <a:spcPct val="0"/>
        </a:spcBef>
        <a:spcAft>
          <a:spcPct val="0"/>
        </a:spcAft>
        <a:defRPr sz="4800" b="1" kern="1200">
          <a:solidFill>
            <a:schemeClr val="tx1"/>
          </a:solidFill>
          <a:latin typeface="+mj-lt"/>
          <a:ea typeface="+mj-ea"/>
          <a:cs typeface="+mj-cs"/>
        </a:defRPr>
      </a:lvl1pPr>
      <a:lvl2pPr algn="l" rtl="0" eaLnBrk="0" fontAlgn="base" hangingPunct="0">
        <a:lnSpc>
          <a:spcPct val="90000"/>
        </a:lnSpc>
        <a:spcBef>
          <a:spcPct val="0"/>
        </a:spcBef>
        <a:spcAft>
          <a:spcPct val="0"/>
        </a:spcAft>
        <a:defRPr sz="4800" b="1">
          <a:solidFill>
            <a:schemeClr val="tx1"/>
          </a:solidFill>
          <a:latin typeface="Arial" panose="020B0604020202020204" pitchFamily="34" charset="0"/>
        </a:defRPr>
      </a:lvl2pPr>
      <a:lvl3pPr algn="l" rtl="0" eaLnBrk="0" fontAlgn="base" hangingPunct="0">
        <a:lnSpc>
          <a:spcPct val="90000"/>
        </a:lnSpc>
        <a:spcBef>
          <a:spcPct val="0"/>
        </a:spcBef>
        <a:spcAft>
          <a:spcPct val="0"/>
        </a:spcAft>
        <a:defRPr sz="4800" b="1">
          <a:solidFill>
            <a:schemeClr val="tx1"/>
          </a:solidFill>
          <a:latin typeface="Arial" panose="020B0604020202020204" pitchFamily="34" charset="0"/>
        </a:defRPr>
      </a:lvl3pPr>
      <a:lvl4pPr algn="l" rtl="0" eaLnBrk="0" fontAlgn="base" hangingPunct="0">
        <a:lnSpc>
          <a:spcPct val="90000"/>
        </a:lnSpc>
        <a:spcBef>
          <a:spcPct val="0"/>
        </a:spcBef>
        <a:spcAft>
          <a:spcPct val="0"/>
        </a:spcAft>
        <a:defRPr sz="4800" b="1">
          <a:solidFill>
            <a:schemeClr val="tx1"/>
          </a:solidFill>
          <a:latin typeface="Arial" panose="020B0604020202020204" pitchFamily="34" charset="0"/>
        </a:defRPr>
      </a:lvl4pPr>
      <a:lvl5pPr algn="l" rtl="0" eaLnBrk="0" fontAlgn="base" hangingPunct="0">
        <a:lnSpc>
          <a:spcPct val="90000"/>
        </a:lnSpc>
        <a:spcBef>
          <a:spcPct val="0"/>
        </a:spcBef>
        <a:spcAft>
          <a:spcPct val="0"/>
        </a:spcAft>
        <a:defRPr sz="4800" b="1">
          <a:solidFill>
            <a:schemeClr val="tx1"/>
          </a:solidFill>
          <a:latin typeface="Arial" panose="020B0604020202020204" pitchFamily="34" charset="0"/>
        </a:defRPr>
      </a:lvl5pPr>
      <a:lvl6pPr marL="457200" algn="l" rtl="0" fontAlgn="base">
        <a:lnSpc>
          <a:spcPct val="90000"/>
        </a:lnSpc>
        <a:spcBef>
          <a:spcPct val="0"/>
        </a:spcBef>
        <a:spcAft>
          <a:spcPct val="0"/>
        </a:spcAft>
        <a:defRPr sz="4800" b="1">
          <a:solidFill>
            <a:schemeClr val="tx1"/>
          </a:solidFill>
          <a:latin typeface="Arial" panose="020B0604020202020204" pitchFamily="34" charset="0"/>
        </a:defRPr>
      </a:lvl6pPr>
      <a:lvl7pPr marL="914400" algn="l" rtl="0" fontAlgn="base">
        <a:lnSpc>
          <a:spcPct val="90000"/>
        </a:lnSpc>
        <a:spcBef>
          <a:spcPct val="0"/>
        </a:spcBef>
        <a:spcAft>
          <a:spcPct val="0"/>
        </a:spcAft>
        <a:defRPr sz="4800" b="1">
          <a:solidFill>
            <a:schemeClr val="tx1"/>
          </a:solidFill>
          <a:latin typeface="Arial" panose="020B0604020202020204" pitchFamily="34" charset="0"/>
        </a:defRPr>
      </a:lvl7pPr>
      <a:lvl8pPr marL="1371600" algn="l" rtl="0" fontAlgn="base">
        <a:lnSpc>
          <a:spcPct val="90000"/>
        </a:lnSpc>
        <a:spcBef>
          <a:spcPct val="0"/>
        </a:spcBef>
        <a:spcAft>
          <a:spcPct val="0"/>
        </a:spcAft>
        <a:defRPr sz="4800" b="1">
          <a:solidFill>
            <a:schemeClr val="tx1"/>
          </a:solidFill>
          <a:latin typeface="Arial" panose="020B0604020202020204" pitchFamily="34" charset="0"/>
        </a:defRPr>
      </a:lvl8pPr>
      <a:lvl9pPr marL="1828800" algn="l" rtl="0" fontAlgn="base">
        <a:lnSpc>
          <a:spcPct val="90000"/>
        </a:lnSpc>
        <a:spcBef>
          <a:spcPct val="0"/>
        </a:spcBef>
        <a:spcAft>
          <a:spcPct val="0"/>
        </a:spcAft>
        <a:defRPr sz="4800" b="1">
          <a:solidFill>
            <a:schemeClr val="tx1"/>
          </a:solidFill>
          <a:latin typeface="Arial" panose="020B0604020202020204" pitchFamily="34" charset="0"/>
        </a:defRPr>
      </a:lvl9pPr>
    </p:titleStyle>
    <p:body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3" cstate="screen">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804" r:id="rId1"/>
  </p:sldLayoutIdLst>
  <p:timing>
    <p:tnLst>
      <p:par>
        <p:cTn id="1" dur="indefinite" restart="never" nodeType="tmRoot"/>
      </p:par>
    </p:tnLst>
  </p:timing>
  <p:txStyles>
    <p:titleStyle>
      <a:lvl1pPr algn="l" rtl="0" eaLnBrk="0" fontAlgn="base" hangingPunct="0">
        <a:lnSpc>
          <a:spcPct val="90000"/>
        </a:lnSpc>
        <a:spcBef>
          <a:spcPct val="0"/>
        </a:spcBef>
        <a:spcAft>
          <a:spcPct val="0"/>
        </a:spcAft>
        <a:defRPr sz="4800" b="1" kern="1200">
          <a:solidFill>
            <a:schemeClr val="tx1"/>
          </a:solidFill>
          <a:latin typeface="+mj-lt"/>
          <a:ea typeface="+mj-ea"/>
          <a:cs typeface="+mj-cs"/>
        </a:defRPr>
      </a:lvl1pPr>
      <a:lvl2pPr algn="l" rtl="0" eaLnBrk="0" fontAlgn="base" hangingPunct="0">
        <a:lnSpc>
          <a:spcPct val="90000"/>
        </a:lnSpc>
        <a:spcBef>
          <a:spcPct val="0"/>
        </a:spcBef>
        <a:spcAft>
          <a:spcPct val="0"/>
        </a:spcAft>
        <a:defRPr sz="4800" b="1">
          <a:solidFill>
            <a:schemeClr val="tx1"/>
          </a:solidFill>
          <a:latin typeface="Arial" panose="020B0604020202020204" pitchFamily="34" charset="0"/>
        </a:defRPr>
      </a:lvl2pPr>
      <a:lvl3pPr algn="l" rtl="0" eaLnBrk="0" fontAlgn="base" hangingPunct="0">
        <a:lnSpc>
          <a:spcPct val="90000"/>
        </a:lnSpc>
        <a:spcBef>
          <a:spcPct val="0"/>
        </a:spcBef>
        <a:spcAft>
          <a:spcPct val="0"/>
        </a:spcAft>
        <a:defRPr sz="4800" b="1">
          <a:solidFill>
            <a:schemeClr val="tx1"/>
          </a:solidFill>
          <a:latin typeface="Arial" panose="020B0604020202020204" pitchFamily="34" charset="0"/>
        </a:defRPr>
      </a:lvl3pPr>
      <a:lvl4pPr algn="l" rtl="0" eaLnBrk="0" fontAlgn="base" hangingPunct="0">
        <a:lnSpc>
          <a:spcPct val="90000"/>
        </a:lnSpc>
        <a:spcBef>
          <a:spcPct val="0"/>
        </a:spcBef>
        <a:spcAft>
          <a:spcPct val="0"/>
        </a:spcAft>
        <a:defRPr sz="4800" b="1">
          <a:solidFill>
            <a:schemeClr val="tx1"/>
          </a:solidFill>
          <a:latin typeface="Arial" panose="020B0604020202020204" pitchFamily="34" charset="0"/>
        </a:defRPr>
      </a:lvl4pPr>
      <a:lvl5pPr algn="l" rtl="0" eaLnBrk="0" fontAlgn="base" hangingPunct="0">
        <a:lnSpc>
          <a:spcPct val="90000"/>
        </a:lnSpc>
        <a:spcBef>
          <a:spcPct val="0"/>
        </a:spcBef>
        <a:spcAft>
          <a:spcPct val="0"/>
        </a:spcAft>
        <a:defRPr sz="4800" b="1">
          <a:solidFill>
            <a:schemeClr val="tx1"/>
          </a:solidFill>
          <a:latin typeface="Arial" panose="020B0604020202020204" pitchFamily="34" charset="0"/>
        </a:defRPr>
      </a:lvl5pPr>
      <a:lvl6pPr marL="457200" algn="l" rtl="0" fontAlgn="base">
        <a:lnSpc>
          <a:spcPct val="90000"/>
        </a:lnSpc>
        <a:spcBef>
          <a:spcPct val="0"/>
        </a:spcBef>
        <a:spcAft>
          <a:spcPct val="0"/>
        </a:spcAft>
        <a:defRPr sz="4800" b="1">
          <a:solidFill>
            <a:schemeClr val="tx1"/>
          </a:solidFill>
          <a:latin typeface="Arial" panose="020B0604020202020204" pitchFamily="34" charset="0"/>
        </a:defRPr>
      </a:lvl6pPr>
      <a:lvl7pPr marL="914400" algn="l" rtl="0" fontAlgn="base">
        <a:lnSpc>
          <a:spcPct val="90000"/>
        </a:lnSpc>
        <a:spcBef>
          <a:spcPct val="0"/>
        </a:spcBef>
        <a:spcAft>
          <a:spcPct val="0"/>
        </a:spcAft>
        <a:defRPr sz="4800" b="1">
          <a:solidFill>
            <a:schemeClr val="tx1"/>
          </a:solidFill>
          <a:latin typeface="Arial" panose="020B0604020202020204" pitchFamily="34" charset="0"/>
        </a:defRPr>
      </a:lvl7pPr>
      <a:lvl8pPr marL="1371600" algn="l" rtl="0" fontAlgn="base">
        <a:lnSpc>
          <a:spcPct val="90000"/>
        </a:lnSpc>
        <a:spcBef>
          <a:spcPct val="0"/>
        </a:spcBef>
        <a:spcAft>
          <a:spcPct val="0"/>
        </a:spcAft>
        <a:defRPr sz="4800" b="1">
          <a:solidFill>
            <a:schemeClr val="tx1"/>
          </a:solidFill>
          <a:latin typeface="Arial" panose="020B0604020202020204" pitchFamily="34" charset="0"/>
        </a:defRPr>
      </a:lvl8pPr>
      <a:lvl9pPr marL="1828800" algn="l" rtl="0" fontAlgn="base">
        <a:lnSpc>
          <a:spcPct val="90000"/>
        </a:lnSpc>
        <a:spcBef>
          <a:spcPct val="0"/>
        </a:spcBef>
        <a:spcAft>
          <a:spcPct val="0"/>
        </a:spcAft>
        <a:defRPr sz="4800" b="1">
          <a:solidFill>
            <a:schemeClr val="tx1"/>
          </a:solidFill>
          <a:latin typeface="Arial" panose="020B0604020202020204" pitchFamily="34" charset="0"/>
        </a:defRPr>
      </a:lvl9pPr>
    </p:titleStyle>
    <p:body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3" cstate="email">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921862351"/>
      </p:ext>
    </p:extLst>
  </p:cSld>
  <p:clrMap bg1="lt1" tx1="dk1" bg2="lt2" tx2="dk2" accent1="accent1" accent2="accent2" accent3="accent3" accent4="accent4" accent5="accent5" accent6="accent6" hlink="hlink" folHlink="folHlink"/>
  <p:sldLayoutIdLst>
    <p:sldLayoutId id="2147483816" r:id="rId1"/>
  </p:sldLayoutIdLst>
  <p:timing>
    <p:tnLst>
      <p:par>
        <p:cTn id="1" dur="indefinite" restart="never" nodeType="tmRoot"/>
      </p:par>
    </p:tnLst>
  </p:timing>
  <p:txStyles>
    <p:titleStyle>
      <a:lvl1pPr algn="l" rtl="0" eaLnBrk="1" fontAlgn="base" hangingPunct="1">
        <a:lnSpc>
          <a:spcPct val="90000"/>
        </a:lnSpc>
        <a:spcBef>
          <a:spcPct val="0"/>
        </a:spcBef>
        <a:spcAft>
          <a:spcPct val="0"/>
        </a:spcAft>
        <a:defRPr sz="4800" b="1" kern="1200">
          <a:solidFill>
            <a:schemeClr val="tx1"/>
          </a:solidFill>
          <a:latin typeface="+mj-lt"/>
          <a:ea typeface="+mj-ea"/>
          <a:cs typeface="+mj-cs"/>
        </a:defRPr>
      </a:lvl1pPr>
      <a:lvl2pPr algn="l" rtl="0" eaLnBrk="1" fontAlgn="base" hangingPunct="1">
        <a:lnSpc>
          <a:spcPct val="90000"/>
        </a:lnSpc>
        <a:spcBef>
          <a:spcPct val="0"/>
        </a:spcBef>
        <a:spcAft>
          <a:spcPct val="0"/>
        </a:spcAft>
        <a:defRPr sz="4800" b="1">
          <a:solidFill>
            <a:schemeClr val="tx1"/>
          </a:solidFill>
          <a:latin typeface="Arial" panose="020B0604020202020204" pitchFamily="34" charset="0"/>
        </a:defRPr>
      </a:lvl2pPr>
      <a:lvl3pPr algn="l" rtl="0" eaLnBrk="1" fontAlgn="base" hangingPunct="1">
        <a:lnSpc>
          <a:spcPct val="90000"/>
        </a:lnSpc>
        <a:spcBef>
          <a:spcPct val="0"/>
        </a:spcBef>
        <a:spcAft>
          <a:spcPct val="0"/>
        </a:spcAft>
        <a:defRPr sz="4800" b="1">
          <a:solidFill>
            <a:schemeClr val="tx1"/>
          </a:solidFill>
          <a:latin typeface="Arial" panose="020B0604020202020204" pitchFamily="34" charset="0"/>
        </a:defRPr>
      </a:lvl3pPr>
      <a:lvl4pPr algn="l" rtl="0" eaLnBrk="1" fontAlgn="base" hangingPunct="1">
        <a:lnSpc>
          <a:spcPct val="90000"/>
        </a:lnSpc>
        <a:spcBef>
          <a:spcPct val="0"/>
        </a:spcBef>
        <a:spcAft>
          <a:spcPct val="0"/>
        </a:spcAft>
        <a:defRPr sz="4800" b="1">
          <a:solidFill>
            <a:schemeClr val="tx1"/>
          </a:solidFill>
          <a:latin typeface="Arial" panose="020B0604020202020204" pitchFamily="34" charset="0"/>
        </a:defRPr>
      </a:lvl4pPr>
      <a:lvl5pPr algn="l" rtl="0" eaLnBrk="1" fontAlgn="base" hangingPunct="1">
        <a:lnSpc>
          <a:spcPct val="90000"/>
        </a:lnSpc>
        <a:spcBef>
          <a:spcPct val="0"/>
        </a:spcBef>
        <a:spcAft>
          <a:spcPct val="0"/>
        </a:spcAft>
        <a:defRPr sz="4800" b="1">
          <a:solidFill>
            <a:schemeClr val="tx1"/>
          </a:solidFill>
          <a:latin typeface="Arial" panose="020B0604020202020204" pitchFamily="34" charset="0"/>
        </a:defRPr>
      </a:lvl5pPr>
      <a:lvl6pPr marL="457200" algn="l" rtl="0" eaLnBrk="1" fontAlgn="base" hangingPunct="1">
        <a:lnSpc>
          <a:spcPct val="90000"/>
        </a:lnSpc>
        <a:spcBef>
          <a:spcPct val="0"/>
        </a:spcBef>
        <a:spcAft>
          <a:spcPct val="0"/>
        </a:spcAft>
        <a:defRPr sz="4800" b="1">
          <a:solidFill>
            <a:schemeClr val="tx1"/>
          </a:solidFill>
          <a:latin typeface="Arial" panose="020B0604020202020204" pitchFamily="34" charset="0"/>
        </a:defRPr>
      </a:lvl6pPr>
      <a:lvl7pPr marL="914400" algn="l" rtl="0" eaLnBrk="1" fontAlgn="base" hangingPunct="1">
        <a:lnSpc>
          <a:spcPct val="90000"/>
        </a:lnSpc>
        <a:spcBef>
          <a:spcPct val="0"/>
        </a:spcBef>
        <a:spcAft>
          <a:spcPct val="0"/>
        </a:spcAft>
        <a:defRPr sz="4800" b="1">
          <a:solidFill>
            <a:schemeClr val="tx1"/>
          </a:solidFill>
          <a:latin typeface="Arial" panose="020B0604020202020204" pitchFamily="34" charset="0"/>
        </a:defRPr>
      </a:lvl7pPr>
      <a:lvl8pPr marL="1371600" algn="l" rtl="0" eaLnBrk="1" fontAlgn="base" hangingPunct="1">
        <a:lnSpc>
          <a:spcPct val="90000"/>
        </a:lnSpc>
        <a:spcBef>
          <a:spcPct val="0"/>
        </a:spcBef>
        <a:spcAft>
          <a:spcPct val="0"/>
        </a:spcAft>
        <a:defRPr sz="4800" b="1">
          <a:solidFill>
            <a:schemeClr val="tx1"/>
          </a:solidFill>
          <a:latin typeface="Arial" panose="020B0604020202020204" pitchFamily="34" charset="0"/>
        </a:defRPr>
      </a:lvl8pPr>
      <a:lvl9pPr marL="1828800" algn="l" rtl="0" eaLnBrk="1" fontAlgn="base" hangingPunct="1">
        <a:lnSpc>
          <a:spcPct val="90000"/>
        </a:lnSpc>
        <a:spcBef>
          <a:spcPct val="0"/>
        </a:spcBef>
        <a:spcAft>
          <a:spcPct val="0"/>
        </a:spcAft>
        <a:defRPr sz="4800" b="1">
          <a:solidFill>
            <a:schemeClr val="tx1"/>
          </a:solidFill>
          <a:latin typeface="Arial" panose="020B0604020202020204" pitchFamily="34" charset="0"/>
        </a:defRPr>
      </a:lvl9pPr>
    </p:titleStyle>
    <p:bodyStyle>
      <a:lvl1pPr marL="228600" indent="-228600" algn="l" rtl="0" eaLnBrk="1" fontAlgn="base" hangingPunct="1">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1" fontAlgn="base" hangingPunct="1">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1" fontAlgn="base" hangingPunct="1">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2" cstate="email">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48825997"/>
      </p:ext>
    </p:extLst>
  </p:cSld>
  <p:clrMap bg1="lt1" tx1="dk1" bg2="lt2" tx2="dk2" accent1="accent1" accent2="accent2" accent3="accent3" accent4="accent4" accent5="accent5" accent6="accent6" hlink="hlink" folHlink="folHlink"/>
  <p:sldLayoutIdLst>
    <p:sldLayoutId id="2147483818" r:id="rId1"/>
    <p:sldLayoutId id="2147483819" r:id="rId2"/>
    <p:sldLayoutId id="2147483838" r:id="rId3"/>
    <p:sldLayoutId id="2147483820" r:id="rId4"/>
    <p:sldLayoutId id="2147483821" r:id="rId5"/>
    <p:sldLayoutId id="2147483822" r:id="rId6"/>
    <p:sldLayoutId id="2147483823" r:id="rId7"/>
    <p:sldLayoutId id="2147483824" r:id="rId8"/>
    <p:sldLayoutId id="2147483825" r:id="rId9"/>
    <p:sldLayoutId id="2147483826" r:id="rId10"/>
  </p:sldLayoutIdLst>
  <p:timing>
    <p:tnLst>
      <p:par>
        <p:cTn id="1" dur="indefinite" restart="never" nodeType="tmRoot"/>
      </p:par>
    </p:tnLst>
  </p:timing>
  <p:txStyles>
    <p:titleStyle>
      <a:lvl1pPr algn="l" rtl="0" eaLnBrk="1" fontAlgn="base" hangingPunct="1">
        <a:lnSpc>
          <a:spcPct val="90000"/>
        </a:lnSpc>
        <a:spcBef>
          <a:spcPct val="0"/>
        </a:spcBef>
        <a:spcAft>
          <a:spcPct val="0"/>
        </a:spcAft>
        <a:defRPr sz="4800" b="1" kern="1200">
          <a:solidFill>
            <a:schemeClr val="tx1"/>
          </a:solidFill>
          <a:latin typeface="+mj-lt"/>
          <a:ea typeface="+mj-ea"/>
          <a:cs typeface="+mj-cs"/>
        </a:defRPr>
      </a:lvl1pPr>
      <a:lvl2pPr algn="l" rtl="0" eaLnBrk="1" fontAlgn="base" hangingPunct="1">
        <a:lnSpc>
          <a:spcPct val="90000"/>
        </a:lnSpc>
        <a:spcBef>
          <a:spcPct val="0"/>
        </a:spcBef>
        <a:spcAft>
          <a:spcPct val="0"/>
        </a:spcAft>
        <a:defRPr sz="4800" b="1">
          <a:solidFill>
            <a:schemeClr val="tx1"/>
          </a:solidFill>
          <a:latin typeface="Arial" panose="020B0604020202020204" pitchFamily="34" charset="0"/>
        </a:defRPr>
      </a:lvl2pPr>
      <a:lvl3pPr algn="l" rtl="0" eaLnBrk="1" fontAlgn="base" hangingPunct="1">
        <a:lnSpc>
          <a:spcPct val="90000"/>
        </a:lnSpc>
        <a:spcBef>
          <a:spcPct val="0"/>
        </a:spcBef>
        <a:spcAft>
          <a:spcPct val="0"/>
        </a:spcAft>
        <a:defRPr sz="4800" b="1">
          <a:solidFill>
            <a:schemeClr val="tx1"/>
          </a:solidFill>
          <a:latin typeface="Arial" panose="020B0604020202020204" pitchFamily="34" charset="0"/>
        </a:defRPr>
      </a:lvl3pPr>
      <a:lvl4pPr algn="l" rtl="0" eaLnBrk="1" fontAlgn="base" hangingPunct="1">
        <a:lnSpc>
          <a:spcPct val="90000"/>
        </a:lnSpc>
        <a:spcBef>
          <a:spcPct val="0"/>
        </a:spcBef>
        <a:spcAft>
          <a:spcPct val="0"/>
        </a:spcAft>
        <a:defRPr sz="4800" b="1">
          <a:solidFill>
            <a:schemeClr val="tx1"/>
          </a:solidFill>
          <a:latin typeface="Arial" panose="020B0604020202020204" pitchFamily="34" charset="0"/>
        </a:defRPr>
      </a:lvl4pPr>
      <a:lvl5pPr algn="l" rtl="0" eaLnBrk="1" fontAlgn="base" hangingPunct="1">
        <a:lnSpc>
          <a:spcPct val="90000"/>
        </a:lnSpc>
        <a:spcBef>
          <a:spcPct val="0"/>
        </a:spcBef>
        <a:spcAft>
          <a:spcPct val="0"/>
        </a:spcAft>
        <a:defRPr sz="4800" b="1">
          <a:solidFill>
            <a:schemeClr val="tx1"/>
          </a:solidFill>
          <a:latin typeface="Arial" panose="020B0604020202020204" pitchFamily="34" charset="0"/>
        </a:defRPr>
      </a:lvl5pPr>
      <a:lvl6pPr marL="457200" algn="l" rtl="0" eaLnBrk="1" fontAlgn="base" hangingPunct="1">
        <a:lnSpc>
          <a:spcPct val="90000"/>
        </a:lnSpc>
        <a:spcBef>
          <a:spcPct val="0"/>
        </a:spcBef>
        <a:spcAft>
          <a:spcPct val="0"/>
        </a:spcAft>
        <a:defRPr sz="4800" b="1">
          <a:solidFill>
            <a:schemeClr val="tx1"/>
          </a:solidFill>
          <a:latin typeface="Arial" panose="020B0604020202020204" pitchFamily="34" charset="0"/>
        </a:defRPr>
      </a:lvl6pPr>
      <a:lvl7pPr marL="914400" algn="l" rtl="0" eaLnBrk="1" fontAlgn="base" hangingPunct="1">
        <a:lnSpc>
          <a:spcPct val="90000"/>
        </a:lnSpc>
        <a:spcBef>
          <a:spcPct val="0"/>
        </a:spcBef>
        <a:spcAft>
          <a:spcPct val="0"/>
        </a:spcAft>
        <a:defRPr sz="4800" b="1">
          <a:solidFill>
            <a:schemeClr val="tx1"/>
          </a:solidFill>
          <a:latin typeface="Arial" panose="020B0604020202020204" pitchFamily="34" charset="0"/>
        </a:defRPr>
      </a:lvl7pPr>
      <a:lvl8pPr marL="1371600" algn="l" rtl="0" eaLnBrk="1" fontAlgn="base" hangingPunct="1">
        <a:lnSpc>
          <a:spcPct val="90000"/>
        </a:lnSpc>
        <a:spcBef>
          <a:spcPct val="0"/>
        </a:spcBef>
        <a:spcAft>
          <a:spcPct val="0"/>
        </a:spcAft>
        <a:defRPr sz="4800" b="1">
          <a:solidFill>
            <a:schemeClr val="tx1"/>
          </a:solidFill>
          <a:latin typeface="Arial" panose="020B0604020202020204" pitchFamily="34" charset="0"/>
        </a:defRPr>
      </a:lvl8pPr>
      <a:lvl9pPr marL="1828800" algn="l" rtl="0" eaLnBrk="1" fontAlgn="base" hangingPunct="1">
        <a:lnSpc>
          <a:spcPct val="90000"/>
        </a:lnSpc>
        <a:spcBef>
          <a:spcPct val="0"/>
        </a:spcBef>
        <a:spcAft>
          <a:spcPct val="0"/>
        </a:spcAft>
        <a:defRPr sz="4800" b="1">
          <a:solidFill>
            <a:schemeClr val="tx1"/>
          </a:solidFill>
          <a:latin typeface="Arial" panose="020B0604020202020204" pitchFamily="34" charset="0"/>
        </a:defRPr>
      </a:lvl9pPr>
    </p:titleStyle>
    <p:bodyStyle>
      <a:lvl1pPr marL="228600" indent="-228600" algn="l" rtl="0" eaLnBrk="1" fontAlgn="base" hangingPunct="1">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1" fontAlgn="base" hangingPunct="1">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1" fontAlgn="base" hangingPunct="1">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4" cstate="email">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749822890"/>
      </p:ext>
    </p:extLst>
  </p:cSld>
  <p:clrMap bg1="lt1" tx1="dk1" bg2="lt2" tx2="dk2" accent1="accent1" accent2="accent2" accent3="accent3" accent4="accent4" accent5="accent5" accent6="accent6" hlink="hlink" folHlink="folHlink"/>
  <p:sldLayoutIdLst>
    <p:sldLayoutId id="2147483828" r:id="rId1"/>
    <p:sldLayoutId id="2147483829" r:id="rId2"/>
  </p:sldLayoutIdLst>
  <p:timing>
    <p:tnLst>
      <p:par>
        <p:cTn id="1" dur="indefinite" restart="never" nodeType="tmRoot"/>
      </p:par>
    </p:tnLst>
  </p:timing>
  <p:txStyles>
    <p:titleStyle>
      <a:lvl1pPr algn="l" rtl="0" eaLnBrk="0" fontAlgn="base" hangingPunct="0">
        <a:lnSpc>
          <a:spcPct val="90000"/>
        </a:lnSpc>
        <a:spcBef>
          <a:spcPct val="0"/>
        </a:spcBef>
        <a:spcAft>
          <a:spcPct val="0"/>
        </a:spcAft>
        <a:defRPr sz="4800" b="1" kern="1200">
          <a:solidFill>
            <a:schemeClr val="tx1"/>
          </a:solidFill>
          <a:latin typeface="+mj-lt"/>
          <a:ea typeface="+mj-ea"/>
          <a:cs typeface="+mj-cs"/>
        </a:defRPr>
      </a:lvl1pPr>
      <a:lvl2pPr algn="l" rtl="0" eaLnBrk="0" fontAlgn="base" hangingPunct="0">
        <a:lnSpc>
          <a:spcPct val="90000"/>
        </a:lnSpc>
        <a:spcBef>
          <a:spcPct val="0"/>
        </a:spcBef>
        <a:spcAft>
          <a:spcPct val="0"/>
        </a:spcAft>
        <a:defRPr sz="4800" b="1">
          <a:solidFill>
            <a:schemeClr val="tx1"/>
          </a:solidFill>
          <a:latin typeface="Arial" panose="020B0604020202020204" pitchFamily="34" charset="0"/>
        </a:defRPr>
      </a:lvl2pPr>
      <a:lvl3pPr algn="l" rtl="0" eaLnBrk="0" fontAlgn="base" hangingPunct="0">
        <a:lnSpc>
          <a:spcPct val="90000"/>
        </a:lnSpc>
        <a:spcBef>
          <a:spcPct val="0"/>
        </a:spcBef>
        <a:spcAft>
          <a:spcPct val="0"/>
        </a:spcAft>
        <a:defRPr sz="4800" b="1">
          <a:solidFill>
            <a:schemeClr val="tx1"/>
          </a:solidFill>
          <a:latin typeface="Arial" panose="020B0604020202020204" pitchFamily="34" charset="0"/>
        </a:defRPr>
      </a:lvl3pPr>
      <a:lvl4pPr algn="l" rtl="0" eaLnBrk="0" fontAlgn="base" hangingPunct="0">
        <a:lnSpc>
          <a:spcPct val="90000"/>
        </a:lnSpc>
        <a:spcBef>
          <a:spcPct val="0"/>
        </a:spcBef>
        <a:spcAft>
          <a:spcPct val="0"/>
        </a:spcAft>
        <a:defRPr sz="4800" b="1">
          <a:solidFill>
            <a:schemeClr val="tx1"/>
          </a:solidFill>
          <a:latin typeface="Arial" panose="020B0604020202020204" pitchFamily="34" charset="0"/>
        </a:defRPr>
      </a:lvl4pPr>
      <a:lvl5pPr algn="l" rtl="0" eaLnBrk="0" fontAlgn="base" hangingPunct="0">
        <a:lnSpc>
          <a:spcPct val="90000"/>
        </a:lnSpc>
        <a:spcBef>
          <a:spcPct val="0"/>
        </a:spcBef>
        <a:spcAft>
          <a:spcPct val="0"/>
        </a:spcAft>
        <a:defRPr sz="4800" b="1">
          <a:solidFill>
            <a:schemeClr val="tx1"/>
          </a:solidFill>
          <a:latin typeface="Arial" panose="020B0604020202020204" pitchFamily="34" charset="0"/>
        </a:defRPr>
      </a:lvl5pPr>
      <a:lvl6pPr marL="457200" algn="l" rtl="0" fontAlgn="base">
        <a:lnSpc>
          <a:spcPct val="90000"/>
        </a:lnSpc>
        <a:spcBef>
          <a:spcPct val="0"/>
        </a:spcBef>
        <a:spcAft>
          <a:spcPct val="0"/>
        </a:spcAft>
        <a:defRPr sz="4800" b="1">
          <a:solidFill>
            <a:schemeClr val="tx1"/>
          </a:solidFill>
          <a:latin typeface="Arial" panose="020B0604020202020204" pitchFamily="34" charset="0"/>
        </a:defRPr>
      </a:lvl6pPr>
      <a:lvl7pPr marL="914400" algn="l" rtl="0" fontAlgn="base">
        <a:lnSpc>
          <a:spcPct val="90000"/>
        </a:lnSpc>
        <a:spcBef>
          <a:spcPct val="0"/>
        </a:spcBef>
        <a:spcAft>
          <a:spcPct val="0"/>
        </a:spcAft>
        <a:defRPr sz="4800" b="1">
          <a:solidFill>
            <a:schemeClr val="tx1"/>
          </a:solidFill>
          <a:latin typeface="Arial" panose="020B0604020202020204" pitchFamily="34" charset="0"/>
        </a:defRPr>
      </a:lvl7pPr>
      <a:lvl8pPr marL="1371600" algn="l" rtl="0" fontAlgn="base">
        <a:lnSpc>
          <a:spcPct val="90000"/>
        </a:lnSpc>
        <a:spcBef>
          <a:spcPct val="0"/>
        </a:spcBef>
        <a:spcAft>
          <a:spcPct val="0"/>
        </a:spcAft>
        <a:defRPr sz="4800" b="1">
          <a:solidFill>
            <a:schemeClr val="tx1"/>
          </a:solidFill>
          <a:latin typeface="Arial" panose="020B0604020202020204" pitchFamily="34" charset="0"/>
        </a:defRPr>
      </a:lvl8pPr>
      <a:lvl9pPr marL="1828800" algn="l" rtl="0" fontAlgn="base">
        <a:lnSpc>
          <a:spcPct val="90000"/>
        </a:lnSpc>
        <a:spcBef>
          <a:spcPct val="0"/>
        </a:spcBef>
        <a:spcAft>
          <a:spcPct val="0"/>
        </a:spcAft>
        <a:defRPr sz="4800" b="1">
          <a:solidFill>
            <a:schemeClr val="tx1"/>
          </a:solidFill>
          <a:latin typeface="Arial" panose="020B0604020202020204" pitchFamily="34" charset="0"/>
        </a:defRPr>
      </a:lvl9pPr>
    </p:titleStyle>
    <p:body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tekst 1"/>
          <p:cNvSpPr>
            <a:spLocks noGrp="1"/>
          </p:cNvSpPr>
          <p:nvPr>
            <p:ph type="body" sz="quarter" idx="10"/>
          </p:nvPr>
        </p:nvSpPr>
        <p:spPr/>
        <p:txBody>
          <a:bodyPr/>
          <a:lstStyle/>
          <a:p>
            <a:r>
              <a:rPr lang="nl-NL" dirty="0" smtClean="0"/>
              <a:t>Hoofdstuk 8 DGS</a:t>
            </a:r>
          </a:p>
          <a:p>
            <a:r>
              <a:rPr lang="nl-NL" dirty="0" smtClean="0"/>
              <a:t>De kosten van gebouwen.</a:t>
            </a:r>
          </a:p>
          <a:p>
            <a:endParaRPr lang="nl-NL" dirty="0"/>
          </a:p>
        </p:txBody>
      </p:sp>
      <p:sp>
        <p:nvSpPr>
          <p:cNvPr id="3" name="Tijdelijke aanduiding voor tekst 2"/>
          <p:cNvSpPr>
            <a:spLocks noGrp="1"/>
          </p:cNvSpPr>
          <p:nvPr>
            <p:ph type="body" sz="quarter" idx="11"/>
          </p:nvPr>
        </p:nvSpPr>
        <p:spPr/>
        <p:txBody>
          <a:bodyPr/>
          <a:lstStyle/>
          <a:p>
            <a:endParaRPr lang="nl-NL"/>
          </a:p>
        </p:txBody>
      </p:sp>
      <p:sp>
        <p:nvSpPr>
          <p:cNvPr id="4" name="Tijdelijke aanduiding voor tekst 3"/>
          <p:cNvSpPr>
            <a:spLocks noGrp="1"/>
          </p:cNvSpPr>
          <p:nvPr>
            <p:ph type="body" sz="quarter" idx="12"/>
          </p:nvPr>
        </p:nvSpPr>
        <p:spPr/>
        <p:txBody>
          <a:bodyPr/>
          <a:lstStyle/>
          <a:p>
            <a:endParaRPr lang="nl-NL"/>
          </a:p>
        </p:txBody>
      </p:sp>
    </p:spTree>
    <p:extLst>
      <p:ext uri="{BB962C8B-B14F-4D97-AF65-F5344CB8AC3E}">
        <p14:creationId xmlns:p14="http://schemas.microsoft.com/office/powerpoint/2010/main" val="35428030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afbeelding 1"/>
          <p:cNvSpPr>
            <a:spLocks noGrp="1"/>
          </p:cNvSpPr>
          <p:nvPr>
            <p:ph type="pic" sz="quarter" idx="10"/>
          </p:nvPr>
        </p:nvSpPr>
        <p:spPr/>
      </p:sp>
      <p:sp>
        <p:nvSpPr>
          <p:cNvPr id="3" name="Tijdelijke aanduiding voor tekst 2"/>
          <p:cNvSpPr>
            <a:spLocks noGrp="1"/>
          </p:cNvSpPr>
          <p:nvPr>
            <p:ph type="body" sz="quarter" idx="12"/>
          </p:nvPr>
        </p:nvSpPr>
        <p:spPr>
          <a:xfrm>
            <a:off x="1094264" y="-75188"/>
            <a:ext cx="10003472" cy="1482788"/>
          </a:xfrm>
        </p:spPr>
        <p:txBody>
          <a:bodyPr/>
          <a:lstStyle/>
          <a:p>
            <a:r>
              <a:rPr lang="nl-NL" dirty="0" smtClean="0"/>
              <a:t>Kostensoorten gebouwen</a:t>
            </a:r>
            <a:endParaRPr lang="nl-NL" dirty="0"/>
          </a:p>
        </p:txBody>
      </p:sp>
      <p:sp>
        <p:nvSpPr>
          <p:cNvPr id="4" name="Tijdelijke aanduiding voor tekst 3"/>
          <p:cNvSpPr>
            <a:spLocks noGrp="1"/>
          </p:cNvSpPr>
          <p:nvPr>
            <p:ph type="body" sz="quarter" idx="11"/>
          </p:nvPr>
        </p:nvSpPr>
        <p:spPr>
          <a:xfrm>
            <a:off x="1101638" y="1449977"/>
            <a:ext cx="10003472" cy="4428536"/>
          </a:xfrm>
        </p:spPr>
        <p:txBody>
          <a:bodyPr/>
          <a:lstStyle/>
          <a:p>
            <a:r>
              <a:rPr lang="nl-NL" dirty="0" smtClean="0"/>
              <a:t>Bij kosten van gebouwen hebben we te maken met de volgende kosten:</a:t>
            </a:r>
          </a:p>
          <a:p>
            <a:pPr marL="457200" indent="-457200">
              <a:buFont typeface="Arial" panose="020B0604020202020204" pitchFamily="34" charset="0"/>
              <a:buChar char="•"/>
            </a:pPr>
            <a:r>
              <a:rPr lang="nl-NL" dirty="0" smtClean="0"/>
              <a:t>Afschrijvingskosten.</a:t>
            </a:r>
          </a:p>
          <a:p>
            <a:pPr marL="457200" indent="-457200">
              <a:buFont typeface="Arial" panose="020B0604020202020204" pitchFamily="34" charset="0"/>
              <a:buChar char="•"/>
            </a:pPr>
            <a:r>
              <a:rPr lang="nl-NL" dirty="0" smtClean="0"/>
              <a:t>Rentekosten.</a:t>
            </a:r>
          </a:p>
          <a:p>
            <a:pPr marL="457200" indent="-457200">
              <a:buFont typeface="Arial" panose="020B0604020202020204" pitchFamily="34" charset="0"/>
              <a:buChar char="•"/>
            </a:pPr>
            <a:r>
              <a:rPr lang="nl-NL" dirty="0" smtClean="0"/>
              <a:t>Onderhoudskosten.</a:t>
            </a:r>
          </a:p>
          <a:p>
            <a:pPr marL="457200" indent="-457200">
              <a:buFont typeface="Arial" panose="020B0604020202020204" pitchFamily="34" charset="0"/>
              <a:buChar char="•"/>
            </a:pPr>
            <a:r>
              <a:rPr lang="nl-NL" dirty="0" smtClean="0"/>
              <a:t>Verzekeringskosten en kosten van de belasting op gebouwen (OZB)</a:t>
            </a:r>
          </a:p>
          <a:p>
            <a:pPr marL="457200" indent="-457200">
              <a:buFont typeface="Arial" panose="020B0604020202020204" pitchFamily="34" charset="0"/>
              <a:buChar char="•"/>
            </a:pPr>
            <a:r>
              <a:rPr lang="nl-NL" dirty="0" smtClean="0"/>
              <a:t>Huur- of pachtkosten.</a:t>
            </a:r>
            <a:endParaRPr lang="nl-NL" dirty="0"/>
          </a:p>
        </p:txBody>
      </p:sp>
    </p:spTree>
    <p:extLst>
      <p:ext uri="{BB962C8B-B14F-4D97-AF65-F5344CB8AC3E}">
        <p14:creationId xmlns:p14="http://schemas.microsoft.com/office/powerpoint/2010/main" val="2264802119"/>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1000"/>
                                        <p:tgtEl>
                                          <p:spTgt spid="4">
                                            <p:txEl>
                                              <p:pRg st="0" end="0"/>
                                            </p:txEl>
                                          </p:spTgt>
                                        </p:tgtEl>
                                      </p:cBhvr>
                                    </p:animEffect>
                                    <p:anim calcmode="lin" valueType="num">
                                      <p:cBhvr>
                                        <p:cTn id="8"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4">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4">
                                            <p:txEl>
                                              <p:pRg st="1" end="1"/>
                                            </p:txEl>
                                          </p:spTgt>
                                        </p:tgtEl>
                                        <p:attrNameLst>
                                          <p:attrName>style.visibility</p:attrName>
                                        </p:attrNameLst>
                                      </p:cBhvr>
                                      <p:to>
                                        <p:strVal val="visible"/>
                                      </p:to>
                                    </p:set>
                                    <p:animEffect transition="in" filter="fade">
                                      <p:cBhvr>
                                        <p:cTn id="14" dur="1000"/>
                                        <p:tgtEl>
                                          <p:spTgt spid="4">
                                            <p:txEl>
                                              <p:pRg st="1" end="1"/>
                                            </p:txEl>
                                          </p:spTgt>
                                        </p:tgtEl>
                                      </p:cBhvr>
                                    </p:animEffect>
                                    <p:anim calcmode="lin" valueType="num">
                                      <p:cBhvr>
                                        <p:cTn id="15" dur="1000" fill="hold"/>
                                        <p:tgtEl>
                                          <p:spTgt spid="4">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4">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4">
                                            <p:txEl>
                                              <p:pRg st="2" end="2"/>
                                            </p:txEl>
                                          </p:spTgt>
                                        </p:tgtEl>
                                        <p:attrNameLst>
                                          <p:attrName>style.visibility</p:attrName>
                                        </p:attrNameLst>
                                      </p:cBhvr>
                                      <p:to>
                                        <p:strVal val="visible"/>
                                      </p:to>
                                    </p:set>
                                    <p:animEffect transition="in" filter="fade">
                                      <p:cBhvr>
                                        <p:cTn id="21" dur="1000"/>
                                        <p:tgtEl>
                                          <p:spTgt spid="4">
                                            <p:txEl>
                                              <p:pRg st="2" end="2"/>
                                            </p:txEl>
                                          </p:spTgt>
                                        </p:tgtEl>
                                      </p:cBhvr>
                                    </p:animEffect>
                                    <p:anim calcmode="lin" valueType="num">
                                      <p:cBhvr>
                                        <p:cTn id="22" dur="1000" fill="hold"/>
                                        <p:tgtEl>
                                          <p:spTgt spid="4">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4">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4">
                                            <p:txEl>
                                              <p:pRg st="3" end="3"/>
                                            </p:txEl>
                                          </p:spTgt>
                                        </p:tgtEl>
                                        <p:attrNameLst>
                                          <p:attrName>style.visibility</p:attrName>
                                        </p:attrNameLst>
                                      </p:cBhvr>
                                      <p:to>
                                        <p:strVal val="visible"/>
                                      </p:to>
                                    </p:set>
                                    <p:animEffect transition="in" filter="fade">
                                      <p:cBhvr>
                                        <p:cTn id="28" dur="1000"/>
                                        <p:tgtEl>
                                          <p:spTgt spid="4">
                                            <p:txEl>
                                              <p:pRg st="3" end="3"/>
                                            </p:txEl>
                                          </p:spTgt>
                                        </p:tgtEl>
                                      </p:cBhvr>
                                    </p:animEffect>
                                    <p:anim calcmode="lin" valueType="num">
                                      <p:cBhvr>
                                        <p:cTn id="29" dur="1000" fill="hold"/>
                                        <p:tgtEl>
                                          <p:spTgt spid="4">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4">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4">
                                            <p:txEl>
                                              <p:pRg st="4" end="4"/>
                                            </p:txEl>
                                          </p:spTgt>
                                        </p:tgtEl>
                                        <p:attrNameLst>
                                          <p:attrName>style.visibility</p:attrName>
                                        </p:attrNameLst>
                                      </p:cBhvr>
                                      <p:to>
                                        <p:strVal val="visible"/>
                                      </p:to>
                                    </p:set>
                                    <p:animEffect transition="in" filter="fade">
                                      <p:cBhvr>
                                        <p:cTn id="35" dur="1000"/>
                                        <p:tgtEl>
                                          <p:spTgt spid="4">
                                            <p:txEl>
                                              <p:pRg st="4" end="4"/>
                                            </p:txEl>
                                          </p:spTgt>
                                        </p:tgtEl>
                                      </p:cBhvr>
                                    </p:animEffect>
                                    <p:anim calcmode="lin" valueType="num">
                                      <p:cBhvr>
                                        <p:cTn id="36" dur="1000" fill="hold"/>
                                        <p:tgtEl>
                                          <p:spTgt spid="4">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4">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4">
                                            <p:txEl>
                                              <p:pRg st="5" end="5"/>
                                            </p:txEl>
                                          </p:spTgt>
                                        </p:tgtEl>
                                        <p:attrNameLst>
                                          <p:attrName>style.visibility</p:attrName>
                                        </p:attrNameLst>
                                      </p:cBhvr>
                                      <p:to>
                                        <p:strVal val="visible"/>
                                      </p:to>
                                    </p:set>
                                    <p:animEffect transition="in" filter="fade">
                                      <p:cBhvr>
                                        <p:cTn id="42" dur="1000"/>
                                        <p:tgtEl>
                                          <p:spTgt spid="4">
                                            <p:txEl>
                                              <p:pRg st="5" end="5"/>
                                            </p:txEl>
                                          </p:spTgt>
                                        </p:tgtEl>
                                      </p:cBhvr>
                                    </p:animEffect>
                                    <p:anim calcmode="lin" valueType="num">
                                      <p:cBhvr>
                                        <p:cTn id="43" dur="1000" fill="hold"/>
                                        <p:tgtEl>
                                          <p:spTgt spid="4">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4">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afbeelding 1"/>
          <p:cNvSpPr>
            <a:spLocks noGrp="1"/>
          </p:cNvSpPr>
          <p:nvPr>
            <p:ph type="pic" sz="quarter" idx="10"/>
          </p:nvPr>
        </p:nvSpPr>
        <p:spPr/>
      </p:sp>
      <p:sp>
        <p:nvSpPr>
          <p:cNvPr id="3" name="Tijdelijke aanduiding voor tekst 2"/>
          <p:cNvSpPr>
            <a:spLocks noGrp="1"/>
          </p:cNvSpPr>
          <p:nvPr>
            <p:ph type="body" sz="quarter" idx="12"/>
          </p:nvPr>
        </p:nvSpPr>
        <p:spPr>
          <a:xfrm>
            <a:off x="1" y="88097"/>
            <a:ext cx="12192000" cy="1482788"/>
          </a:xfrm>
        </p:spPr>
        <p:txBody>
          <a:bodyPr/>
          <a:lstStyle/>
          <a:p>
            <a:r>
              <a:rPr lang="nl-NL" dirty="0" smtClean="0"/>
              <a:t>Afschrijvingskosten gebouwen</a:t>
            </a:r>
            <a:endParaRPr lang="nl-NL" dirty="0"/>
          </a:p>
        </p:txBody>
      </p:sp>
      <p:sp>
        <p:nvSpPr>
          <p:cNvPr id="4" name="Tijdelijke aanduiding voor tekst 3"/>
          <p:cNvSpPr>
            <a:spLocks noGrp="1"/>
          </p:cNvSpPr>
          <p:nvPr>
            <p:ph type="body" sz="quarter" idx="11"/>
          </p:nvPr>
        </p:nvSpPr>
        <p:spPr>
          <a:xfrm>
            <a:off x="1" y="1658982"/>
            <a:ext cx="12191999" cy="4219531"/>
          </a:xfrm>
        </p:spPr>
        <p:txBody>
          <a:bodyPr/>
          <a:lstStyle/>
          <a:p>
            <a:r>
              <a:rPr lang="nl-NL" sz="2400" dirty="0" smtClean="0"/>
              <a:t>Bij de afschrijving van de gebouwen spelen de volgende zaken een rol:</a:t>
            </a:r>
          </a:p>
          <a:p>
            <a:pPr marL="457200" indent="-457200">
              <a:buFontTx/>
              <a:buChar char="-"/>
            </a:pPr>
            <a:r>
              <a:rPr lang="nl-NL" sz="2400" dirty="0" smtClean="0"/>
              <a:t>De vervangingswaarde is meestal 0 op het eind.</a:t>
            </a:r>
          </a:p>
          <a:p>
            <a:pPr marL="457200" indent="-457200">
              <a:buFontTx/>
              <a:buChar char="-"/>
            </a:pPr>
            <a:endParaRPr lang="nl-NL" sz="2400" dirty="0" smtClean="0"/>
          </a:p>
          <a:p>
            <a:pPr marL="457200" indent="-457200">
              <a:buFontTx/>
              <a:buChar char="-"/>
            </a:pPr>
            <a:r>
              <a:rPr lang="nl-NL" sz="2400" dirty="0" smtClean="0"/>
              <a:t>Hoe lang is de levensduur (25 jaar?) Hoe ga je dan afschrijven.</a:t>
            </a:r>
          </a:p>
          <a:p>
            <a:pPr marL="457200" indent="-457200">
              <a:buFontTx/>
              <a:buChar char="-"/>
            </a:pPr>
            <a:endParaRPr lang="nl-NL" sz="2400" dirty="0" smtClean="0"/>
          </a:p>
          <a:p>
            <a:pPr marL="457200" indent="-457200">
              <a:buFontTx/>
              <a:buChar char="-"/>
            </a:pPr>
            <a:r>
              <a:rPr lang="nl-NL" sz="2400" dirty="0" smtClean="0"/>
              <a:t>Manier van afschrijven is vergelijkbaar met werktuigen, maar dan geen restwaarde.</a:t>
            </a:r>
          </a:p>
          <a:p>
            <a:pPr marL="457200" indent="-457200">
              <a:buFontTx/>
              <a:buChar char="-"/>
            </a:pPr>
            <a:endParaRPr lang="nl-NL" sz="2400" dirty="0"/>
          </a:p>
          <a:p>
            <a:pPr marL="457200" indent="-457200">
              <a:buFontTx/>
              <a:buChar char="-"/>
            </a:pPr>
            <a:r>
              <a:rPr lang="nl-NL" sz="2400" dirty="0" smtClean="0"/>
              <a:t>Afschrijvingskosten kunnen uitgedrukt worden als een bedrag of percentage.</a:t>
            </a:r>
            <a:endParaRPr lang="nl-NL" sz="2400" dirty="0"/>
          </a:p>
        </p:txBody>
      </p:sp>
    </p:spTree>
    <p:extLst>
      <p:ext uri="{BB962C8B-B14F-4D97-AF65-F5344CB8AC3E}">
        <p14:creationId xmlns:p14="http://schemas.microsoft.com/office/powerpoint/2010/main" val="5652738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anim calcmode="lin" valueType="num">
                                      <p:cBhvr additive="base">
                                        <p:cTn id="13"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4">
                                            <p:txEl>
                                              <p:pRg st="3" end="3"/>
                                            </p:txEl>
                                          </p:spTgt>
                                        </p:tgtEl>
                                        <p:attrNameLst>
                                          <p:attrName>style.visibility</p:attrName>
                                        </p:attrNameLst>
                                      </p:cBhvr>
                                      <p:to>
                                        <p:strVal val="visible"/>
                                      </p:to>
                                    </p:set>
                                    <p:anim calcmode="lin" valueType="num">
                                      <p:cBhvr additive="base">
                                        <p:cTn id="19"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4">
                                            <p:txEl>
                                              <p:pRg st="5" end="5"/>
                                            </p:txEl>
                                          </p:spTgt>
                                        </p:tgtEl>
                                        <p:attrNameLst>
                                          <p:attrName>style.visibility</p:attrName>
                                        </p:attrNameLst>
                                      </p:cBhvr>
                                      <p:to>
                                        <p:strVal val="visible"/>
                                      </p:to>
                                    </p:set>
                                    <p:anim calcmode="lin" valueType="num">
                                      <p:cBhvr additive="base">
                                        <p:cTn id="25"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4">
                                            <p:txEl>
                                              <p:pRg st="7" end="7"/>
                                            </p:txEl>
                                          </p:spTgt>
                                        </p:tgtEl>
                                        <p:attrNameLst>
                                          <p:attrName>style.visibility</p:attrName>
                                        </p:attrNameLst>
                                      </p:cBhvr>
                                      <p:to>
                                        <p:strVal val="visible"/>
                                      </p:to>
                                    </p:set>
                                    <p:anim calcmode="lin" valueType="num">
                                      <p:cBhvr additive="base">
                                        <p:cTn id="31"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afbeelding 1"/>
          <p:cNvSpPr>
            <a:spLocks noGrp="1"/>
          </p:cNvSpPr>
          <p:nvPr>
            <p:ph type="pic" sz="quarter" idx="10"/>
          </p:nvPr>
        </p:nvSpPr>
        <p:spPr/>
      </p:sp>
      <p:sp>
        <p:nvSpPr>
          <p:cNvPr id="3" name="Tijdelijke aanduiding voor tekst 2"/>
          <p:cNvSpPr>
            <a:spLocks noGrp="1"/>
          </p:cNvSpPr>
          <p:nvPr>
            <p:ph type="body" sz="quarter" idx="12"/>
          </p:nvPr>
        </p:nvSpPr>
        <p:spPr>
          <a:xfrm>
            <a:off x="-1" y="-16405"/>
            <a:ext cx="12192001" cy="1482788"/>
          </a:xfrm>
        </p:spPr>
        <p:txBody>
          <a:bodyPr/>
          <a:lstStyle/>
          <a:p>
            <a:r>
              <a:rPr lang="nl-NL" dirty="0" smtClean="0"/>
              <a:t>Rentekosten gebouwen</a:t>
            </a:r>
            <a:endParaRPr lang="nl-NL" dirty="0"/>
          </a:p>
        </p:txBody>
      </p:sp>
      <p:sp>
        <p:nvSpPr>
          <p:cNvPr id="4" name="Tijdelijke aanduiding voor tekst 3"/>
          <p:cNvSpPr>
            <a:spLocks noGrp="1"/>
          </p:cNvSpPr>
          <p:nvPr>
            <p:ph type="body" sz="quarter" idx="11"/>
          </p:nvPr>
        </p:nvSpPr>
        <p:spPr>
          <a:xfrm>
            <a:off x="0" y="1482788"/>
            <a:ext cx="12192000" cy="4735132"/>
          </a:xfrm>
        </p:spPr>
        <p:txBody>
          <a:bodyPr/>
          <a:lstStyle/>
          <a:p>
            <a:pPr marL="457200" indent="-457200">
              <a:lnSpc>
                <a:spcPct val="150000"/>
              </a:lnSpc>
              <a:buFontTx/>
              <a:buChar char="-"/>
            </a:pPr>
            <a:r>
              <a:rPr lang="nl-NL" dirty="0" smtClean="0"/>
              <a:t>Bij de rentekosten gaan we uit van het gemiddeld geïnvesteerd vermogen. </a:t>
            </a:r>
          </a:p>
          <a:p>
            <a:pPr marL="457200" indent="-457200">
              <a:lnSpc>
                <a:spcPct val="150000"/>
              </a:lnSpc>
              <a:buFontTx/>
              <a:buChar char="-"/>
            </a:pPr>
            <a:r>
              <a:rPr lang="nl-NL" dirty="0" smtClean="0"/>
              <a:t>De restwaarde is 0.</a:t>
            </a:r>
          </a:p>
          <a:p>
            <a:pPr marL="457200" indent="-457200">
              <a:lnSpc>
                <a:spcPct val="150000"/>
              </a:lnSpc>
              <a:buFontTx/>
              <a:buChar char="-"/>
            </a:pPr>
            <a:r>
              <a:rPr lang="nl-NL" dirty="0" smtClean="0"/>
              <a:t>Formule is;  Geïnvesteerd vermogen gedeeld door 2. Dan vermenigvuldigen met het rentepercentage.</a:t>
            </a:r>
          </a:p>
          <a:p>
            <a:pPr marL="457200" indent="-457200">
              <a:lnSpc>
                <a:spcPct val="150000"/>
              </a:lnSpc>
              <a:buFontTx/>
              <a:buChar char="-"/>
            </a:pPr>
            <a:r>
              <a:rPr lang="nl-NL" dirty="0" smtClean="0"/>
              <a:t>De rentekosten kunnen uitgedrukt worden in een bedrag of als rentepercentage.</a:t>
            </a:r>
          </a:p>
          <a:p>
            <a:pPr marL="457200" indent="-457200">
              <a:lnSpc>
                <a:spcPct val="150000"/>
              </a:lnSpc>
              <a:buFontTx/>
              <a:buChar char="-"/>
            </a:pPr>
            <a:endParaRPr lang="nl-NL" dirty="0"/>
          </a:p>
        </p:txBody>
      </p:sp>
    </p:spTree>
    <p:extLst>
      <p:ext uri="{BB962C8B-B14F-4D97-AF65-F5344CB8AC3E}">
        <p14:creationId xmlns:p14="http://schemas.microsoft.com/office/powerpoint/2010/main" val="3229063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anim calcmode="lin" valueType="num">
                                      <p:cBhvr additive="base">
                                        <p:cTn id="13"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4">
                                            <p:txEl>
                                              <p:pRg st="2" end="2"/>
                                            </p:txEl>
                                          </p:spTgt>
                                        </p:tgtEl>
                                        <p:attrNameLst>
                                          <p:attrName>style.visibility</p:attrName>
                                        </p:attrNameLst>
                                      </p:cBhvr>
                                      <p:to>
                                        <p:strVal val="visible"/>
                                      </p:to>
                                    </p:set>
                                    <p:anim calcmode="lin" valueType="num">
                                      <p:cBhvr additive="base">
                                        <p:cTn id="19"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4">
                                            <p:txEl>
                                              <p:pRg st="3" end="3"/>
                                            </p:txEl>
                                          </p:spTgt>
                                        </p:tgtEl>
                                        <p:attrNameLst>
                                          <p:attrName>style.visibility</p:attrName>
                                        </p:attrNameLst>
                                      </p:cBhvr>
                                      <p:to>
                                        <p:strVal val="visible"/>
                                      </p:to>
                                    </p:set>
                                    <p:anim calcmode="lin" valueType="num">
                                      <p:cBhvr additive="base">
                                        <p:cTn id="25"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afbeelding 1"/>
          <p:cNvSpPr>
            <a:spLocks noGrp="1"/>
          </p:cNvSpPr>
          <p:nvPr>
            <p:ph type="pic" sz="quarter" idx="10"/>
          </p:nvPr>
        </p:nvSpPr>
        <p:spPr/>
      </p:sp>
      <p:sp>
        <p:nvSpPr>
          <p:cNvPr id="3" name="Tijdelijke aanduiding voor tekst 2"/>
          <p:cNvSpPr>
            <a:spLocks noGrp="1"/>
          </p:cNvSpPr>
          <p:nvPr>
            <p:ph type="body" sz="quarter" idx="12"/>
          </p:nvPr>
        </p:nvSpPr>
        <p:spPr>
          <a:xfrm>
            <a:off x="-1" y="48910"/>
            <a:ext cx="12192001" cy="1283501"/>
          </a:xfrm>
        </p:spPr>
        <p:txBody>
          <a:bodyPr/>
          <a:lstStyle/>
          <a:p>
            <a:r>
              <a:rPr lang="nl-NL" dirty="0" smtClean="0"/>
              <a:t>Onderhoudskosten gebouwen</a:t>
            </a:r>
            <a:endParaRPr lang="nl-NL" dirty="0"/>
          </a:p>
        </p:txBody>
      </p:sp>
      <p:sp>
        <p:nvSpPr>
          <p:cNvPr id="4" name="Tijdelijke aanduiding voor tekst 3"/>
          <p:cNvSpPr>
            <a:spLocks noGrp="1"/>
          </p:cNvSpPr>
          <p:nvPr>
            <p:ph type="body" sz="quarter" idx="11"/>
          </p:nvPr>
        </p:nvSpPr>
        <p:spPr>
          <a:xfrm>
            <a:off x="0" y="1531698"/>
            <a:ext cx="12192000" cy="4594782"/>
          </a:xfrm>
        </p:spPr>
        <p:txBody>
          <a:bodyPr/>
          <a:lstStyle/>
          <a:p>
            <a:pPr marL="457200" indent="-457200">
              <a:lnSpc>
                <a:spcPct val="150000"/>
              </a:lnSpc>
              <a:buFontTx/>
              <a:buChar char="-"/>
            </a:pPr>
            <a:r>
              <a:rPr lang="nl-NL" sz="2400" dirty="0" smtClean="0"/>
              <a:t>Hoe langer de levensduur van een gebouw, hoe hoger de onderhoudskosten.</a:t>
            </a:r>
          </a:p>
          <a:p>
            <a:pPr marL="457200" indent="-457200">
              <a:lnSpc>
                <a:spcPct val="150000"/>
              </a:lnSpc>
              <a:buFontTx/>
              <a:buChar char="-"/>
            </a:pPr>
            <a:r>
              <a:rPr lang="nl-NL" sz="2400" dirty="0"/>
              <a:t>Hoe langer de levensduur van een gebouw, </a:t>
            </a:r>
            <a:r>
              <a:rPr lang="nl-NL" sz="2400" dirty="0" smtClean="0"/>
              <a:t>hoe lager de afschrijvingskosten.</a:t>
            </a:r>
          </a:p>
          <a:p>
            <a:pPr marL="457200" indent="-457200">
              <a:lnSpc>
                <a:spcPct val="150000"/>
              </a:lnSpc>
              <a:buFontTx/>
              <a:buChar char="-"/>
            </a:pPr>
            <a:r>
              <a:rPr lang="nl-NL" sz="2400" dirty="0" smtClean="0"/>
              <a:t>Men gaat uit van de gemiddelde onderhoudskosten gedurende het gebruik van het gebouw.</a:t>
            </a:r>
          </a:p>
          <a:p>
            <a:pPr marL="457200" indent="-457200">
              <a:lnSpc>
                <a:spcPct val="150000"/>
              </a:lnSpc>
              <a:buFontTx/>
              <a:buChar char="-"/>
            </a:pPr>
            <a:r>
              <a:rPr lang="nl-NL" sz="2400" dirty="0" smtClean="0"/>
              <a:t>De onderhoudskosten </a:t>
            </a:r>
            <a:r>
              <a:rPr lang="nl-NL" sz="2400" dirty="0"/>
              <a:t>kunnen uitgedrukt worden </a:t>
            </a:r>
            <a:r>
              <a:rPr lang="nl-NL" sz="2400" dirty="0" smtClean="0"/>
              <a:t>als </a:t>
            </a:r>
            <a:r>
              <a:rPr lang="nl-NL" sz="2400" dirty="0"/>
              <a:t>een bedrag of </a:t>
            </a:r>
            <a:r>
              <a:rPr lang="nl-NL" sz="2400" dirty="0" smtClean="0"/>
              <a:t>rentepercentage.</a:t>
            </a:r>
          </a:p>
          <a:p>
            <a:pPr marL="457200" indent="-457200">
              <a:lnSpc>
                <a:spcPct val="150000"/>
              </a:lnSpc>
              <a:buFontTx/>
              <a:buChar char="-"/>
            </a:pPr>
            <a:r>
              <a:rPr lang="nl-NL" sz="2400" dirty="0" smtClean="0"/>
              <a:t>De onderhoudskosten van een gehuurd gebouw zijn veel lager. Veel kosten zijn voor de verhuurder (klein onderhoud meestal voor de huurder)</a:t>
            </a:r>
            <a:endParaRPr lang="nl-NL" sz="2400" dirty="0"/>
          </a:p>
          <a:p>
            <a:pPr marL="457200" indent="-457200">
              <a:lnSpc>
                <a:spcPct val="150000"/>
              </a:lnSpc>
              <a:buFontTx/>
              <a:buChar char="-"/>
            </a:pPr>
            <a:endParaRPr lang="nl-NL" dirty="0"/>
          </a:p>
        </p:txBody>
      </p:sp>
    </p:spTree>
    <p:extLst>
      <p:ext uri="{BB962C8B-B14F-4D97-AF65-F5344CB8AC3E}">
        <p14:creationId xmlns:p14="http://schemas.microsoft.com/office/powerpoint/2010/main" val="7807168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anim calcmode="lin" valueType="num">
                                      <p:cBhvr additive="base">
                                        <p:cTn id="13"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4">
                                            <p:txEl>
                                              <p:pRg st="2" end="2"/>
                                            </p:txEl>
                                          </p:spTgt>
                                        </p:tgtEl>
                                        <p:attrNameLst>
                                          <p:attrName>style.visibility</p:attrName>
                                        </p:attrNameLst>
                                      </p:cBhvr>
                                      <p:to>
                                        <p:strVal val="visible"/>
                                      </p:to>
                                    </p:set>
                                    <p:anim calcmode="lin" valueType="num">
                                      <p:cBhvr additive="base">
                                        <p:cTn id="19"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4">
                                            <p:txEl>
                                              <p:pRg st="3" end="3"/>
                                            </p:txEl>
                                          </p:spTgt>
                                        </p:tgtEl>
                                        <p:attrNameLst>
                                          <p:attrName>style.visibility</p:attrName>
                                        </p:attrNameLst>
                                      </p:cBhvr>
                                      <p:to>
                                        <p:strVal val="visible"/>
                                      </p:to>
                                    </p:set>
                                    <p:anim calcmode="lin" valueType="num">
                                      <p:cBhvr additive="base">
                                        <p:cTn id="25"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4">
                                            <p:txEl>
                                              <p:pRg st="4" end="4"/>
                                            </p:txEl>
                                          </p:spTgt>
                                        </p:tgtEl>
                                        <p:attrNameLst>
                                          <p:attrName>style.visibility</p:attrName>
                                        </p:attrNameLst>
                                      </p:cBhvr>
                                      <p:to>
                                        <p:strVal val="visible"/>
                                      </p:to>
                                    </p:set>
                                    <p:anim calcmode="lin" valueType="num">
                                      <p:cBhvr additive="base">
                                        <p:cTn id="31"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afbeelding 1"/>
          <p:cNvSpPr>
            <a:spLocks noGrp="1"/>
          </p:cNvSpPr>
          <p:nvPr>
            <p:ph type="pic" sz="quarter" idx="10"/>
          </p:nvPr>
        </p:nvSpPr>
        <p:spPr/>
      </p:sp>
      <p:sp>
        <p:nvSpPr>
          <p:cNvPr id="3" name="Tijdelijke aanduiding voor tekst 2"/>
          <p:cNvSpPr>
            <a:spLocks noGrp="1"/>
          </p:cNvSpPr>
          <p:nvPr>
            <p:ph type="body" sz="quarter" idx="12"/>
          </p:nvPr>
        </p:nvSpPr>
        <p:spPr>
          <a:xfrm>
            <a:off x="1" y="-75188"/>
            <a:ext cx="12192000" cy="1482788"/>
          </a:xfrm>
        </p:spPr>
        <p:txBody>
          <a:bodyPr/>
          <a:lstStyle/>
          <a:p>
            <a:r>
              <a:rPr lang="nl-NL" dirty="0" smtClean="0"/>
              <a:t>Verzekeringskosten en belastingen.</a:t>
            </a:r>
            <a:endParaRPr lang="nl-NL" dirty="0"/>
          </a:p>
        </p:txBody>
      </p:sp>
      <p:sp>
        <p:nvSpPr>
          <p:cNvPr id="4" name="Tijdelijke aanduiding voor tekst 3"/>
          <p:cNvSpPr>
            <a:spLocks noGrp="1"/>
          </p:cNvSpPr>
          <p:nvPr>
            <p:ph type="body" sz="quarter" idx="11"/>
          </p:nvPr>
        </p:nvSpPr>
        <p:spPr>
          <a:xfrm>
            <a:off x="1" y="1482788"/>
            <a:ext cx="12191999" cy="4395725"/>
          </a:xfrm>
        </p:spPr>
        <p:txBody>
          <a:bodyPr/>
          <a:lstStyle/>
          <a:p>
            <a:pPr marL="457200" indent="-457200">
              <a:buFontTx/>
              <a:buChar char="-"/>
            </a:pPr>
            <a:r>
              <a:rPr lang="nl-NL" dirty="0" smtClean="0"/>
              <a:t>Verzekeringen van gebouwen tegen brand- en stormschade is alleen verplicht als de bank dit voor een financiering eist.</a:t>
            </a:r>
          </a:p>
          <a:p>
            <a:pPr marL="457200" indent="-457200">
              <a:buFontTx/>
              <a:buChar char="-"/>
            </a:pPr>
            <a:endParaRPr lang="nl-NL" dirty="0"/>
          </a:p>
          <a:p>
            <a:pPr marL="457200" indent="-457200">
              <a:buFontTx/>
              <a:buChar char="-"/>
            </a:pPr>
            <a:r>
              <a:rPr lang="nl-NL" dirty="0" smtClean="0"/>
              <a:t>Als een gebouw gehuurd wordt, is de eigenaar degene die een brand- of stormverzekering dient af te sluiten.</a:t>
            </a:r>
          </a:p>
          <a:p>
            <a:pPr marL="457200" indent="-457200">
              <a:buFontTx/>
              <a:buChar char="-"/>
            </a:pPr>
            <a:endParaRPr lang="nl-NL" dirty="0"/>
          </a:p>
          <a:p>
            <a:pPr marL="457200" indent="-457200">
              <a:buFontTx/>
              <a:buChar char="-"/>
            </a:pPr>
            <a:r>
              <a:rPr lang="nl-NL" dirty="0" smtClean="0"/>
              <a:t>De Onroerende Zaak Belasting is gesplitst in 2 gedeeltes. Een eigenaars gedeelte en een gebruikers gedeelte. Als huurder betaal je altijd het gebruikersgedeelte.</a:t>
            </a:r>
            <a:endParaRPr lang="nl-NL" dirty="0"/>
          </a:p>
        </p:txBody>
      </p:sp>
    </p:spTree>
    <p:extLst>
      <p:ext uri="{BB962C8B-B14F-4D97-AF65-F5344CB8AC3E}">
        <p14:creationId xmlns:p14="http://schemas.microsoft.com/office/powerpoint/2010/main" val="41537349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xEl>
                                              <p:pRg st="2" end="2"/>
                                            </p:txEl>
                                          </p:spTgt>
                                        </p:tgtEl>
                                        <p:attrNameLst>
                                          <p:attrName>style.visibility</p:attrName>
                                        </p:attrNameLst>
                                      </p:cBhvr>
                                      <p:to>
                                        <p:strVal val="visible"/>
                                      </p:to>
                                    </p:set>
                                    <p:anim calcmode="lin" valueType="num">
                                      <p:cBhvr additive="base">
                                        <p:cTn id="13"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4">
                                            <p:txEl>
                                              <p:pRg st="4" end="4"/>
                                            </p:txEl>
                                          </p:spTgt>
                                        </p:tgtEl>
                                        <p:attrNameLst>
                                          <p:attrName>style.visibility</p:attrName>
                                        </p:attrNameLst>
                                      </p:cBhvr>
                                      <p:to>
                                        <p:strVal val="visible"/>
                                      </p:to>
                                    </p:set>
                                    <p:anim calcmode="lin" valueType="num">
                                      <p:cBhvr additive="base">
                                        <p:cTn id="19"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afbeelding 1"/>
          <p:cNvSpPr>
            <a:spLocks noGrp="1"/>
          </p:cNvSpPr>
          <p:nvPr>
            <p:ph type="pic" sz="quarter" idx="10"/>
          </p:nvPr>
        </p:nvSpPr>
        <p:spPr/>
      </p:sp>
      <p:sp>
        <p:nvSpPr>
          <p:cNvPr id="3" name="Tijdelijke aanduiding voor tekst 2"/>
          <p:cNvSpPr>
            <a:spLocks noGrp="1"/>
          </p:cNvSpPr>
          <p:nvPr>
            <p:ph type="body" sz="quarter" idx="12"/>
          </p:nvPr>
        </p:nvSpPr>
        <p:spPr>
          <a:xfrm>
            <a:off x="0" y="1"/>
            <a:ext cx="12318274" cy="1371600"/>
          </a:xfrm>
        </p:spPr>
        <p:txBody>
          <a:bodyPr/>
          <a:lstStyle/>
          <a:p>
            <a:r>
              <a:rPr lang="nl-NL" dirty="0" smtClean="0"/>
              <a:t>Huur of pachtkosten gebouwen</a:t>
            </a:r>
            <a:endParaRPr lang="nl-NL" dirty="0"/>
          </a:p>
        </p:txBody>
      </p:sp>
      <p:sp>
        <p:nvSpPr>
          <p:cNvPr id="4" name="Tijdelijke aanduiding voor tekst 3"/>
          <p:cNvSpPr>
            <a:spLocks noGrp="1"/>
          </p:cNvSpPr>
          <p:nvPr>
            <p:ph type="body" sz="quarter" idx="11"/>
          </p:nvPr>
        </p:nvSpPr>
        <p:spPr>
          <a:xfrm>
            <a:off x="0" y="1567543"/>
            <a:ext cx="12192000" cy="4310970"/>
          </a:xfrm>
        </p:spPr>
        <p:txBody>
          <a:bodyPr/>
          <a:lstStyle/>
          <a:p>
            <a:pPr marL="457200" indent="-457200">
              <a:buFontTx/>
              <a:buChar char="-"/>
            </a:pPr>
            <a:r>
              <a:rPr lang="nl-NL" dirty="0" smtClean="0"/>
              <a:t>Alle huur- of pachtkosten kunnen gemakkelijk per jaar bij elkaar geteld worden.</a:t>
            </a:r>
          </a:p>
          <a:p>
            <a:pPr marL="457200" indent="-457200">
              <a:buFontTx/>
              <a:buChar char="-"/>
            </a:pPr>
            <a:r>
              <a:rPr lang="nl-NL" dirty="0" smtClean="0"/>
              <a:t>Bij erfpacht worden de gebouwen door de verpachter niet gefinancierd en beheerd. De verpachter heeft de gebouwen of grond wel in eigendom.</a:t>
            </a:r>
          </a:p>
          <a:p>
            <a:pPr marL="457200" indent="-457200">
              <a:buFontTx/>
              <a:buChar char="-"/>
            </a:pPr>
            <a:r>
              <a:rPr lang="nl-NL" dirty="0" smtClean="0"/>
              <a:t>In samenspraak met de verpachter kan een pachter gebouwen neer zetten. Strikt genomen zijn deze dan eigendom van de verpachter. In goed overleg kan de pachter een vergoeding krijgen bij het opzeggen van de pacht.</a:t>
            </a:r>
            <a:endParaRPr lang="nl-NL" dirty="0"/>
          </a:p>
        </p:txBody>
      </p:sp>
    </p:spTree>
    <p:extLst>
      <p:ext uri="{BB962C8B-B14F-4D97-AF65-F5344CB8AC3E}">
        <p14:creationId xmlns:p14="http://schemas.microsoft.com/office/powerpoint/2010/main" val="37354932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anim calcmode="lin" valueType="num">
                                      <p:cBhvr additive="base">
                                        <p:cTn id="13"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4">
                                            <p:txEl>
                                              <p:pRg st="2" end="2"/>
                                            </p:txEl>
                                          </p:spTgt>
                                        </p:tgtEl>
                                        <p:attrNameLst>
                                          <p:attrName>style.visibility</p:attrName>
                                        </p:attrNameLst>
                                      </p:cBhvr>
                                      <p:to>
                                        <p:strVal val="visible"/>
                                      </p:to>
                                    </p:set>
                                    <p:anim calcmode="lin" valueType="num">
                                      <p:cBhvr additive="base">
                                        <p:cTn id="19"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theme/theme1.xml><?xml version="1.0" encoding="utf-8"?>
<a:theme xmlns:a="http://schemas.openxmlformats.org/drawingml/2006/main" name="Achtergrond cover">
  <a:themeElements>
    <a:clrScheme name="CITAVERDE huisstijlkleuren">
      <a:dk1>
        <a:srgbClr val="000000"/>
      </a:dk1>
      <a:lt1>
        <a:srgbClr val="FFFFFF"/>
      </a:lt1>
      <a:dk2>
        <a:srgbClr val="44546A"/>
      </a:dk2>
      <a:lt2>
        <a:srgbClr val="E7E6E6"/>
      </a:lt2>
      <a:accent1>
        <a:srgbClr val="2C7371"/>
      </a:accent1>
      <a:accent2>
        <a:srgbClr val="8CCE69"/>
      </a:accent2>
      <a:accent3>
        <a:srgbClr val="FF8200"/>
      </a:accent3>
      <a:accent4>
        <a:srgbClr val="3BB3E5"/>
      </a:accent4>
      <a:accent5>
        <a:srgbClr val="004997"/>
      </a:accent5>
      <a:accent6>
        <a:srgbClr val="F5EA60"/>
      </a:accent6>
      <a:hlink>
        <a:srgbClr val="3BB3E5"/>
      </a:hlink>
      <a:folHlink>
        <a:srgbClr val="FF820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mplate leeg nieuw 2019.pptx" id="{02B8CE61-F064-4EA0-BBAB-84D490D5AB80}" vid="{D2B8F816-62C4-4076-A610-53A6865A7CBF}"/>
    </a:ext>
  </a:extLst>
</a:theme>
</file>

<file path=ppt/theme/theme10.xml><?xml version="1.0" encoding="utf-8"?>
<a:theme xmlns:a="http://schemas.openxmlformats.org/drawingml/2006/main" name="1_Achtergrond groen_watermerk">
  <a:themeElements>
    <a:clrScheme name="CITAVERDE huisstijlkleuren">
      <a:dk1>
        <a:srgbClr val="000000"/>
      </a:dk1>
      <a:lt1>
        <a:srgbClr val="FFFFFF"/>
      </a:lt1>
      <a:dk2>
        <a:srgbClr val="44546A"/>
      </a:dk2>
      <a:lt2>
        <a:srgbClr val="E7E6E6"/>
      </a:lt2>
      <a:accent1>
        <a:srgbClr val="2C7371"/>
      </a:accent1>
      <a:accent2>
        <a:srgbClr val="8CCE69"/>
      </a:accent2>
      <a:accent3>
        <a:srgbClr val="FF8200"/>
      </a:accent3>
      <a:accent4>
        <a:srgbClr val="3BB3E5"/>
      </a:accent4>
      <a:accent5>
        <a:srgbClr val="004997"/>
      </a:accent5>
      <a:accent6>
        <a:srgbClr val="F5EA60"/>
      </a:accent6>
      <a:hlink>
        <a:srgbClr val="3BB3E5"/>
      </a:hlink>
      <a:folHlink>
        <a:srgbClr val="FF820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mplate leeg nieuw 2019.pptx" id="{02B8CE61-F064-4EA0-BBAB-84D490D5AB80}" vid="{F6F927DA-9BFB-42BF-A5DE-49C30E4F6F4F}"/>
    </a:ext>
  </a:extLst>
</a:theme>
</file>

<file path=ppt/theme/theme11.xml><?xml version="1.0" encoding="utf-8"?>
<a:theme xmlns:a="http://schemas.openxmlformats.org/drawingml/2006/main" name="1_Achtergrond_halfgroen">
  <a:themeElements>
    <a:clrScheme name="CITAVERDE huisstijlkleuren">
      <a:dk1>
        <a:srgbClr val="000000"/>
      </a:dk1>
      <a:lt1>
        <a:srgbClr val="FFFFFF"/>
      </a:lt1>
      <a:dk2>
        <a:srgbClr val="44546A"/>
      </a:dk2>
      <a:lt2>
        <a:srgbClr val="E7E6E6"/>
      </a:lt2>
      <a:accent1>
        <a:srgbClr val="2C7371"/>
      </a:accent1>
      <a:accent2>
        <a:srgbClr val="8CCE69"/>
      </a:accent2>
      <a:accent3>
        <a:srgbClr val="FF8200"/>
      </a:accent3>
      <a:accent4>
        <a:srgbClr val="3BB3E5"/>
      </a:accent4>
      <a:accent5>
        <a:srgbClr val="004997"/>
      </a:accent5>
      <a:accent6>
        <a:srgbClr val="F5EA60"/>
      </a:accent6>
      <a:hlink>
        <a:srgbClr val="3BB3E5"/>
      </a:hlink>
      <a:folHlink>
        <a:srgbClr val="FF820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mplate leeg nieuw 2019.pptx" id="{02B8CE61-F064-4EA0-BBAB-84D490D5AB80}" vid="{50182142-533E-4307-9471-C75CB2034AB6}"/>
    </a:ext>
  </a:extLst>
</a:theme>
</file>

<file path=ppt/theme/theme12.xml><?xml version="1.0" encoding="utf-8"?>
<a:theme xmlns:a="http://schemas.openxmlformats.org/drawingml/2006/main" name="1_Achtergrond groen, watermerk + beeldmerk">
  <a:themeElements>
    <a:clrScheme name="CITAVERDE huisstijlkleuren">
      <a:dk1>
        <a:srgbClr val="000000"/>
      </a:dk1>
      <a:lt1>
        <a:srgbClr val="FFFFFF"/>
      </a:lt1>
      <a:dk2>
        <a:srgbClr val="44546A"/>
      </a:dk2>
      <a:lt2>
        <a:srgbClr val="E7E6E6"/>
      </a:lt2>
      <a:accent1>
        <a:srgbClr val="2C7371"/>
      </a:accent1>
      <a:accent2>
        <a:srgbClr val="8CCE69"/>
      </a:accent2>
      <a:accent3>
        <a:srgbClr val="FF8200"/>
      </a:accent3>
      <a:accent4>
        <a:srgbClr val="3BB3E5"/>
      </a:accent4>
      <a:accent5>
        <a:srgbClr val="004997"/>
      </a:accent5>
      <a:accent6>
        <a:srgbClr val="F5EA60"/>
      </a:accent6>
      <a:hlink>
        <a:srgbClr val="3BB3E5"/>
      </a:hlink>
      <a:folHlink>
        <a:srgbClr val="FF820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mplate leeg nieuw 2019.pptx" id="{02B8CE61-F064-4EA0-BBAB-84D490D5AB80}" vid="{63742E62-CBD2-4DFF-A1E1-D5FD504A002E}"/>
    </a:ext>
  </a:extLst>
</a:theme>
</file>

<file path=ppt/theme/theme13.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14.xml><?xml version="1.0" encoding="utf-8"?>
<a:theme xmlns:a="http://schemas.openxmlformats.org/drawingml/2006/main" name="Kantoorthema">
  <a:themeElements>
    <a:clrScheme name="Kanto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toor">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Achtergrond wit">
  <a:themeElements>
    <a:clrScheme name="CITAVERDE huisstijlkleuren">
      <a:dk1>
        <a:srgbClr val="000000"/>
      </a:dk1>
      <a:lt1>
        <a:srgbClr val="FFFFFF"/>
      </a:lt1>
      <a:dk2>
        <a:srgbClr val="44546A"/>
      </a:dk2>
      <a:lt2>
        <a:srgbClr val="E7E6E6"/>
      </a:lt2>
      <a:accent1>
        <a:srgbClr val="2C7371"/>
      </a:accent1>
      <a:accent2>
        <a:srgbClr val="8CCE69"/>
      </a:accent2>
      <a:accent3>
        <a:srgbClr val="FF8200"/>
      </a:accent3>
      <a:accent4>
        <a:srgbClr val="3BB3E5"/>
      </a:accent4>
      <a:accent5>
        <a:srgbClr val="004997"/>
      </a:accent5>
      <a:accent6>
        <a:srgbClr val="F5EA60"/>
      </a:accent6>
      <a:hlink>
        <a:srgbClr val="3BB3E5"/>
      </a:hlink>
      <a:folHlink>
        <a:srgbClr val="FF820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mplate leeg nieuw 2019.pptx" id="{02B8CE61-F064-4EA0-BBAB-84D490D5AB80}" vid="{16471F97-A7CC-440D-86B1-C2A0AF2E2124}"/>
    </a:ext>
  </a:extLst>
</a:theme>
</file>

<file path=ppt/theme/theme3.xml><?xml version="1.0" encoding="utf-8"?>
<a:theme xmlns:a="http://schemas.openxmlformats.org/drawingml/2006/main" name="Achtergrond wit_watermerk">
  <a:themeElements>
    <a:clrScheme name="CITAVERDE huisstijlkleuren">
      <a:dk1>
        <a:srgbClr val="000000"/>
      </a:dk1>
      <a:lt1>
        <a:srgbClr val="FFFFFF"/>
      </a:lt1>
      <a:dk2>
        <a:srgbClr val="44546A"/>
      </a:dk2>
      <a:lt2>
        <a:srgbClr val="E7E6E6"/>
      </a:lt2>
      <a:accent1>
        <a:srgbClr val="2C7371"/>
      </a:accent1>
      <a:accent2>
        <a:srgbClr val="8CCE69"/>
      </a:accent2>
      <a:accent3>
        <a:srgbClr val="FF8200"/>
      </a:accent3>
      <a:accent4>
        <a:srgbClr val="3BB3E5"/>
      </a:accent4>
      <a:accent5>
        <a:srgbClr val="004997"/>
      </a:accent5>
      <a:accent6>
        <a:srgbClr val="F5EA60"/>
      </a:accent6>
      <a:hlink>
        <a:srgbClr val="3BB3E5"/>
      </a:hlink>
      <a:folHlink>
        <a:srgbClr val="FF820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mplate leeg nieuw 2019.pptx" id="{02B8CE61-F064-4EA0-BBAB-84D490D5AB80}" vid="{CD1DBB27-5ADD-40E6-AD77-70B283552B69}"/>
    </a:ext>
  </a:extLst>
</a:theme>
</file>

<file path=ppt/theme/theme4.xml><?xml version="1.0" encoding="utf-8"?>
<a:theme xmlns:a="http://schemas.openxmlformats.org/drawingml/2006/main" name="Achtergrond groen_watermerk">
  <a:themeElements>
    <a:clrScheme name="CITAVERDE huisstijlkleuren">
      <a:dk1>
        <a:srgbClr val="000000"/>
      </a:dk1>
      <a:lt1>
        <a:srgbClr val="FFFFFF"/>
      </a:lt1>
      <a:dk2>
        <a:srgbClr val="44546A"/>
      </a:dk2>
      <a:lt2>
        <a:srgbClr val="E7E6E6"/>
      </a:lt2>
      <a:accent1>
        <a:srgbClr val="2C7371"/>
      </a:accent1>
      <a:accent2>
        <a:srgbClr val="8CCE69"/>
      </a:accent2>
      <a:accent3>
        <a:srgbClr val="FF8200"/>
      </a:accent3>
      <a:accent4>
        <a:srgbClr val="3BB3E5"/>
      </a:accent4>
      <a:accent5>
        <a:srgbClr val="004997"/>
      </a:accent5>
      <a:accent6>
        <a:srgbClr val="F5EA60"/>
      </a:accent6>
      <a:hlink>
        <a:srgbClr val="3BB3E5"/>
      </a:hlink>
      <a:folHlink>
        <a:srgbClr val="FF820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mplate leeg nieuw 2019.pptx" id="{02B8CE61-F064-4EA0-BBAB-84D490D5AB80}" vid="{F7CEB384-9F65-4471-847B-746ADF066766}"/>
    </a:ext>
  </a:extLst>
</a:theme>
</file>

<file path=ppt/theme/theme5.xml><?xml version="1.0" encoding="utf-8"?>
<a:theme xmlns:a="http://schemas.openxmlformats.org/drawingml/2006/main" name="Achtergrond_halfgroen">
  <a:themeElements>
    <a:clrScheme name="CITAVERDE huisstijlkleuren">
      <a:dk1>
        <a:srgbClr val="000000"/>
      </a:dk1>
      <a:lt1>
        <a:srgbClr val="FFFFFF"/>
      </a:lt1>
      <a:dk2>
        <a:srgbClr val="44546A"/>
      </a:dk2>
      <a:lt2>
        <a:srgbClr val="E7E6E6"/>
      </a:lt2>
      <a:accent1>
        <a:srgbClr val="2C7371"/>
      </a:accent1>
      <a:accent2>
        <a:srgbClr val="8CCE69"/>
      </a:accent2>
      <a:accent3>
        <a:srgbClr val="FF8200"/>
      </a:accent3>
      <a:accent4>
        <a:srgbClr val="3BB3E5"/>
      </a:accent4>
      <a:accent5>
        <a:srgbClr val="004997"/>
      </a:accent5>
      <a:accent6>
        <a:srgbClr val="F5EA60"/>
      </a:accent6>
      <a:hlink>
        <a:srgbClr val="3BB3E5"/>
      </a:hlink>
      <a:folHlink>
        <a:srgbClr val="FF820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mplate leeg nieuw 2019.pptx" id="{02B8CE61-F064-4EA0-BBAB-84D490D5AB80}" vid="{902D0FD5-5328-44FA-B20D-4F8EEE6D09E0}"/>
    </a:ext>
  </a:extLst>
</a:theme>
</file>

<file path=ppt/theme/theme6.xml><?xml version="1.0" encoding="utf-8"?>
<a:theme xmlns:a="http://schemas.openxmlformats.org/drawingml/2006/main" name="Achtergrond groen, watermerk + beeldmerk">
  <a:themeElements>
    <a:clrScheme name="CITAVERDE huisstijlkleuren">
      <a:dk1>
        <a:srgbClr val="000000"/>
      </a:dk1>
      <a:lt1>
        <a:srgbClr val="FFFFFF"/>
      </a:lt1>
      <a:dk2>
        <a:srgbClr val="44546A"/>
      </a:dk2>
      <a:lt2>
        <a:srgbClr val="E7E6E6"/>
      </a:lt2>
      <a:accent1>
        <a:srgbClr val="2C7371"/>
      </a:accent1>
      <a:accent2>
        <a:srgbClr val="8CCE69"/>
      </a:accent2>
      <a:accent3>
        <a:srgbClr val="FF8200"/>
      </a:accent3>
      <a:accent4>
        <a:srgbClr val="3BB3E5"/>
      </a:accent4>
      <a:accent5>
        <a:srgbClr val="004997"/>
      </a:accent5>
      <a:accent6>
        <a:srgbClr val="F5EA60"/>
      </a:accent6>
      <a:hlink>
        <a:srgbClr val="3BB3E5"/>
      </a:hlink>
      <a:folHlink>
        <a:srgbClr val="FF820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mplate leeg nieuw 2019.pptx" id="{02B8CE61-F064-4EA0-BBAB-84D490D5AB80}" vid="{F87215CB-26F8-4045-8938-8C814F3EC848}"/>
    </a:ext>
  </a:extLst>
</a:theme>
</file>

<file path=ppt/theme/theme7.xml><?xml version="1.0" encoding="utf-8"?>
<a:theme xmlns:a="http://schemas.openxmlformats.org/drawingml/2006/main" name="1_Achtergrond cover">
  <a:themeElements>
    <a:clrScheme name="CITAVERDE huisstijlkleuren">
      <a:dk1>
        <a:srgbClr val="000000"/>
      </a:dk1>
      <a:lt1>
        <a:srgbClr val="FFFFFF"/>
      </a:lt1>
      <a:dk2>
        <a:srgbClr val="44546A"/>
      </a:dk2>
      <a:lt2>
        <a:srgbClr val="E7E6E6"/>
      </a:lt2>
      <a:accent1>
        <a:srgbClr val="2C7371"/>
      </a:accent1>
      <a:accent2>
        <a:srgbClr val="8CCE69"/>
      </a:accent2>
      <a:accent3>
        <a:srgbClr val="FF8200"/>
      </a:accent3>
      <a:accent4>
        <a:srgbClr val="3BB3E5"/>
      </a:accent4>
      <a:accent5>
        <a:srgbClr val="004997"/>
      </a:accent5>
      <a:accent6>
        <a:srgbClr val="F5EA60"/>
      </a:accent6>
      <a:hlink>
        <a:srgbClr val="3BB3E5"/>
      </a:hlink>
      <a:folHlink>
        <a:srgbClr val="FF820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mplate leeg nieuw 2019.pptx" id="{02B8CE61-F064-4EA0-BBAB-84D490D5AB80}" vid="{48D86C1C-7CFC-49BA-85E7-8D93064F9E92}"/>
    </a:ext>
  </a:extLst>
</a:theme>
</file>

<file path=ppt/theme/theme8.xml><?xml version="1.0" encoding="utf-8"?>
<a:theme xmlns:a="http://schemas.openxmlformats.org/drawingml/2006/main" name="1_Achtergrond wit">
  <a:themeElements>
    <a:clrScheme name="CITAVERDE huisstijlkleuren">
      <a:dk1>
        <a:srgbClr val="000000"/>
      </a:dk1>
      <a:lt1>
        <a:srgbClr val="FFFFFF"/>
      </a:lt1>
      <a:dk2>
        <a:srgbClr val="44546A"/>
      </a:dk2>
      <a:lt2>
        <a:srgbClr val="E7E6E6"/>
      </a:lt2>
      <a:accent1>
        <a:srgbClr val="2C7371"/>
      </a:accent1>
      <a:accent2>
        <a:srgbClr val="8CCE69"/>
      </a:accent2>
      <a:accent3>
        <a:srgbClr val="FF8200"/>
      </a:accent3>
      <a:accent4>
        <a:srgbClr val="3BB3E5"/>
      </a:accent4>
      <a:accent5>
        <a:srgbClr val="004997"/>
      </a:accent5>
      <a:accent6>
        <a:srgbClr val="F5EA60"/>
      </a:accent6>
      <a:hlink>
        <a:srgbClr val="3BB3E5"/>
      </a:hlink>
      <a:folHlink>
        <a:srgbClr val="FF820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mplate leeg nieuw 2019.pptx" id="{02B8CE61-F064-4EA0-BBAB-84D490D5AB80}" vid="{200678BF-11C0-463C-A6E1-F9F32FFAF1D8}"/>
    </a:ext>
  </a:extLst>
</a:theme>
</file>

<file path=ppt/theme/theme9.xml><?xml version="1.0" encoding="utf-8"?>
<a:theme xmlns:a="http://schemas.openxmlformats.org/drawingml/2006/main" name="1_Achtergrond wit_watermerk">
  <a:themeElements>
    <a:clrScheme name="CITAVERDE huisstijlkleuren">
      <a:dk1>
        <a:srgbClr val="000000"/>
      </a:dk1>
      <a:lt1>
        <a:srgbClr val="FFFFFF"/>
      </a:lt1>
      <a:dk2>
        <a:srgbClr val="44546A"/>
      </a:dk2>
      <a:lt2>
        <a:srgbClr val="E7E6E6"/>
      </a:lt2>
      <a:accent1>
        <a:srgbClr val="2C7371"/>
      </a:accent1>
      <a:accent2>
        <a:srgbClr val="8CCE69"/>
      </a:accent2>
      <a:accent3>
        <a:srgbClr val="FF8200"/>
      </a:accent3>
      <a:accent4>
        <a:srgbClr val="3BB3E5"/>
      </a:accent4>
      <a:accent5>
        <a:srgbClr val="004997"/>
      </a:accent5>
      <a:accent6>
        <a:srgbClr val="F5EA60"/>
      </a:accent6>
      <a:hlink>
        <a:srgbClr val="3BB3E5"/>
      </a:hlink>
      <a:folHlink>
        <a:srgbClr val="FF820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mplate leeg nieuw 2019.pptx" id="{02B8CE61-F064-4EA0-BBAB-84D490D5AB80}" vid="{D708A05D-FEF1-448F-A33D-4F4E6566F00F}"/>
    </a:ext>
  </a:extLst>
</a:theme>
</file>

<file path=docProps/app.xml><?xml version="1.0" encoding="utf-8"?>
<Properties xmlns="http://schemas.openxmlformats.org/officeDocument/2006/extended-properties" xmlns:vt="http://schemas.openxmlformats.org/officeDocument/2006/docPropsVTypes">
  <Template>CITAVERDE Powerpoint template Nieuwe Stijl</Template>
  <TotalTime>107</TotalTime>
  <Words>377</Words>
  <Application>Microsoft Office PowerPoint</Application>
  <PresentationFormat>Breedbeeld</PresentationFormat>
  <Paragraphs>39</Paragraphs>
  <Slides>7</Slides>
  <Notes>0</Notes>
  <HiddenSlides>0</HiddenSlides>
  <MMClips>0</MMClips>
  <ScaleCrop>false</ScaleCrop>
  <HeadingPairs>
    <vt:vector size="6" baseType="variant">
      <vt:variant>
        <vt:lpstr>Gebruikte lettertypen</vt:lpstr>
      </vt:variant>
      <vt:variant>
        <vt:i4>2</vt:i4>
      </vt:variant>
      <vt:variant>
        <vt:lpstr>Thema</vt:lpstr>
      </vt:variant>
      <vt:variant>
        <vt:i4>12</vt:i4>
      </vt:variant>
      <vt:variant>
        <vt:lpstr>Diatitels</vt:lpstr>
      </vt:variant>
      <vt:variant>
        <vt:i4>7</vt:i4>
      </vt:variant>
    </vt:vector>
  </HeadingPairs>
  <TitlesOfParts>
    <vt:vector size="21" baseType="lpstr">
      <vt:lpstr>Arial</vt:lpstr>
      <vt:lpstr>Calibri</vt:lpstr>
      <vt:lpstr>Achtergrond cover</vt:lpstr>
      <vt:lpstr>Achtergrond wit</vt:lpstr>
      <vt:lpstr>Achtergrond wit_watermerk</vt:lpstr>
      <vt:lpstr>Achtergrond groen_watermerk</vt:lpstr>
      <vt:lpstr>Achtergrond_halfgroen</vt:lpstr>
      <vt:lpstr>Achtergrond groen, watermerk + beeldmerk</vt:lpstr>
      <vt:lpstr>1_Achtergrond cover</vt:lpstr>
      <vt:lpstr>1_Achtergrond wit</vt:lpstr>
      <vt:lpstr>1_Achtergrond wit_watermerk</vt:lpstr>
      <vt:lpstr>1_Achtergrond groen_watermerk</vt:lpstr>
      <vt:lpstr>1_Achtergrond_halfgroen</vt:lpstr>
      <vt:lpstr>1_Achtergrond groen, watermerk + beeldmerk</vt:lpstr>
      <vt:lpstr>PowerPoint-presentatie</vt:lpstr>
      <vt:lpstr>PowerPoint-presentatie</vt:lpstr>
      <vt:lpstr>PowerPoint-presentatie</vt:lpstr>
      <vt:lpstr>PowerPoint-presentatie</vt:lpstr>
      <vt:lpstr>PowerPoint-presentatie</vt:lpstr>
      <vt:lpstr>PowerPoint-presentatie</vt:lpstr>
      <vt:lpstr>PowerPoint-presentatie</vt:lpstr>
    </vt:vector>
  </TitlesOfParts>
  <Company>CITAVERDE College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creator>Herman Janssen</dc:creator>
  <cp:lastModifiedBy>Herman Janssen</cp:lastModifiedBy>
  <cp:revision>15</cp:revision>
  <dcterms:created xsi:type="dcterms:W3CDTF">2019-08-27T09:01:41Z</dcterms:created>
  <dcterms:modified xsi:type="dcterms:W3CDTF">2020-12-15T20:10:11Z</dcterms:modified>
</cp:coreProperties>
</file>